
<file path=[Content_Types].xml><?xml version="1.0" encoding="utf-8"?>
<Types xmlns="http://schemas.openxmlformats.org/package/2006/content-types">
  <Default Extension="xml" ContentType="application/xml"/>
  <Default Extension="jpg" ContentType="image/jpeg"/>
  <Default Extension="jpeg" ContentType="image/jpeg"/>
  <Default Extension="emf" ContentType="image/x-emf"/>
  <Default Extension="rels" ContentType="application/vnd.openxmlformats-package.relationships+xml"/>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6"/>
  </p:notesMasterIdLst>
  <p:handoutMasterIdLst>
    <p:handoutMasterId r:id="rId47"/>
  </p:handoutMasterIdLst>
  <p:sldIdLst>
    <p:sldId id="256" r:id="rId2"/>
    <p:sldId id="257" r:id="rId3"/>
    <p:sldId id="258" r:id="rId4"/>
    <p:sldId id="260" r:id="rId5"/>
    <p:sldId id="259" r:id="rId6"/>
    <p:sldId id="261" r:id="rId7"/>
    <p:sldId id="263" r:id="rId8"/>
    <p:sldId id="270" r:id="rId9"/>
    <p:sldId id="267" r:id="rId10"/>
    <p:sldId id="278" r:id="rId11"/>
    <p:sldId id="279" r:id="rId12"/>
    <p:sldId id="280" r:id="rId13"/>
    <p:sldId id="265" r:id="rId14"/>
    <p:sldId id="266" r:id="rId15"/>
    <p:sldId id="275" r:id="rId16"/>
    <p:sldId id="282" r:id="rId17"/>
    <p:sldId id="295" r:id="rId18"/>
    <p:sldId id="281" r:id="rId19"/>
    <p:sldId id="296" r:id="rId20"/>
    <p:sldId id="297" r:id="rId21"/>
    <p:sldId id="298" r:id="rId22"/>
    <p:sldId id="276" r:id="rId23"/>
    <p:sldId id="283" r:id="rId24"/>
    <p:sldId id="277" r:id="rId25"/>
    <p:sldId id="284" r:id="rId26"/>
    <p:sldId id="271" r:id="rId27"/>
    <p:sldId id="285" r:id="rId28"/>
    <p:sldId id="286" r:id="rId29"/>
    <p:sldId id="287" r:id="rId30"/>
    <p:sldId id="272" r:id="rId31"/>
    <p:sldId id="288" r:id="rId32"/>
    <p:sldId id="268" r:id="rId33"/>
    <p:sldId id="289" r:id="rId34"/>
    <p:sldId id="290" r:id="rId35"/>
    <p:sldId id="291" r:id="rId36"/>
    <p:sldId id="292" r:id="rId37"/>
    <p:sldId id="299" r:id="rId38"/>
    <p:sldId id="304" r:id="rId39"/>
    <p:sldId id="300" r:id="rId40"/>
    <p:sldId id="301" r:id="rId41"/>
    <p:sldId id="302" r:id="rId42"/>
    <p:sldId id="303" r:id="rId43"/>
    <p:sldId id="273" r:id="rId44"/>
    <p:sldId id="293" r:id="rId4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917">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5A28"/>
    <a:srgbClr val="662C91"/>
    <a:srgbClr val="FBAD41"/>
    <a:srgbClr val="FF963C"/>
    <a:srgbClr val="747576"/>
    <a:srgbClr val="B6B3AF"/>
    <a:srgbClr val="B6B300"/>
    <a:srgbClr val="F05AFF"/>
    <a:srgbClr val="A032E6"/>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xmlns=""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p:restoredLeft sz="34600" autoAdjust="0"/>
    <p:restoredTop sz="86392" autoAdjust="0"/>
  </p:normalViewPr>
  <p:slideViewPr>
    <p:cSldViewPr snapToGrid="0" snapToObjects="1" showGuides="1">
      <p:cViewPr>
        <p:scale>
          <a:sx n="100" d="100"/>
          <a:sy n="100" d="100"/>
        </p:scale>
        <p:origin x="-1616" y="-560"/>
      </p:cViewPr>
      <p:guideLst>
        <p:guide orient="horz" pos="2160"/>
        <p:guide pos="2917"/>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viewProps" Target="viewProps.xml"/><Relationship Id="rId51" Type="http://schemas.openxmlformats.org/officeDocument/2006/relationships/theme" Target="theme/theme1.xml"/><Relationship Id="rId52" Type="http://schemas.openxmlformats.org/officeDocument/2006/relationships/tableStyles" Target="tableStyles.xml"/><Relationship Id="rId53" Type="http://schemas.microsoft.com/office/2015/10/relationships/revisionInfo" Target="revisionInfo.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notesMaster" Target="notesMasters/notesMaster1.xml"/><Relationship Id="rId47" Type="http://schemas.openxmlformats.org/officeDocument/2006/relationships/handoutMaster" Target="handoutMasters/handoutMaster1.xml"/><Relationship Id="rId48" Type="http://schemas.openxmlformats.org/officeDocument/2006/relationships/printerSettings" Target="printerSettings/printerSettings1.bin"/><Relationship Id="rId49" Type="http://schemas.openxmlformats.org/officeDocument/2006/relationships/presProps" Target="presProp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CF23B5D1-9316-B940-861E-315D915CF9BD}" type="datetime1">
              <a:rPr lang="en-US" smtClean="0"/>
              <a:t>3/2/18</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123BFA47-33E7-1740-AD01-970F997CBB30}" type="slidenum">
              <a:rPr lang="en-US" smtClean="0"/>
              <a:t>‹#›</a:t>
            </a:fld>
            <a:endParaRPr lang="en-US" dirty="0"/>
          </a:p>
        </p:txBody>
      </p:sp>
    </p:spTree>
    <p:extLst>
      <p:ext uri="{BB962C8B-B14F-4D97-AF65-F5344CB8AC3E}">
        <p14:creationId xmlns:p14="http://schemas.microsoft.com/office/powerpoint/2010/main" val="321738463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D0DD882-25E4-5042-B211-04E013B8AB8F}" type="datetime1">
              <a:rPr lang="en-US" smtClean="0"/>
              <a:t>3/2/18</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8DAF064-BF00-A348-8072-9C5E55933396}" type="slidenum">
              <a:rPr lang="en-US" smtClean="0"/>
              <a:t>‹#›</a:t>
            </a:fld>
            <a:endParaRPr lang="en-US" dirty="0"/>
          </a:p>
        </p:txBody>
      </p:sp>
    </p:spTree>
    <p:extLst>
      <p:ext uri="{BB962C8B-B14F-4D97-AF65-F5344CB8AC3E}">
        <p14:creationId xmlns:p14="http://schemas.microsoft.com/office/powerpoint/2010/main" val="1774651855"/>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8DAF064-BF00-A348-8072-9C5E55933396}" type="slidenum">
              <a:rPr lang="en-US" smtClean="0"/>
              <a:t>1</a:t>
            </a:fld>
            <a:endParaRPr lang="en-US" dirty="0"/>
          </a:p>
        </p:txBody>
      </p:sp>
    </p:spTree>
    <p:extLst>
      <p:ext uri="{BB962C8B-B14F-4D97-AF65-F5344CB8AC3E}">
        <p14:creationId xmlns:p14="http://schemas.microsoft.com/office/powerpoint/2010/main" val="7509182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8DAF064-BF00-A348-8072-9C5E55933396}" type="slidenum">
              <a:rPr lang="en-US" smtClean="0"/>
              <a:t>3</a:t>
            </a:fld>
            <a:endParaRPr lang="en-US" dirty="0"/>
          </a:p>
        </p:txBody>
      </p:sp>
    </p:spTree>
    <p:extLst>
      <p:ext uri="{BB962C8B-B14F-4D97-AF65-F5344CB8AC3E}">
        <p14:creationId xmlns:p14="http://schemas.microsoft.com/office/powerpoint/2010/main" val="7509182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8DAF064-BF00-A348-8072-9C5E55933396}" type="slidenum">
              <a:rPr lang="en-US" smtClean="0"/>
              <a:t>6</a:t>
            </a:fld>
            <a:endParaRPr lang="en-US" dirty="0"/>
          </a:p>
        </p:txBody>
      </p:sp>
    </p:spTree>
    <p:extLst>
      <p:ext uri="{BB962C8B-B14F-4D97-AF65-F5344CB8AC3E}">
        <p14:creationId xmlns:p14="http://schemas.microsoft.com/office/powerpoint/2010/main" val="1293276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8DAF064-BF00-A348-8072-9C5E55933396}" type="slidenum">
              <a:rPr lang="en-US" smtClean="0"/>
              <a:t>8</a:t>
            </a:fld>
            <a:endParaRPr lang="en-US" dirty="0"/>
          </a:p>
        </p:txBody>
      </p:sp>
    </p:spTree>
    <p:extLst>
      <p:ext uri="{BB962C8B-B14F-4D97-AF65-F5344CB8AC3E}">
        <p14:creationId xmlns:p14="http://schemas.microsoft.com/office/powerpoint/2010/main" val="4581991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8DAF064-BF00-A348-8072-9C5E55933396}" type="slidenum">
              <a:rPr lang="en-US" smtClean="0"/>
              <a:t>9</a:t>
            </a:fld>
            <a:endParaRPr lang="en-US" dirty="0"/>
          </a:p>
        </p:txBody>
      </p:sp>
    </p:spTree>
    <p:extLst>
      <p:ext uri="{BB962C8B-B14F-4D97-AF65-F5344CB8AC3E}">
        <p14:creationId xmlns:p14="http://schemas.microsoft.com/office/powerpoint/2010/main" val="623511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8DAF064-BF00-A348-8072-9C5E55933396}" type="slidenum">
              <a:rPr lang="en-US" smtClean="0"/>
              <a:t>13</a:t>
            </a:fld>
            <a:endParaRPr lang="en-US" dirty="0"/>
          </a:p>
        </p:txBody>
      </p:sp>
    </p:spTree>
    <p:extLst>
      <p:ext uri="{BB962C8B-B14F-4D97-AF65-F5344CB8AC3E}">
        <p14:creationId xmlns:p14="http://schemas.microsoft.com/office/powerpoint/2010/main" val="29198813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8DAF064-BF00-A348-8072-9C5E55933396}" type="slidenum">
              <a:rPr lang="en-US" smtClean="0"/>
              <a:t>26</a:t>
            </a:fld>
            <a:endParaRPr lang="en-US" dirty="0"/>
          </a:p>
        </p:txBody>
      </p:sp>
    </p:spTree>
    <p:extLst>
      <p:ext uri="{BB962C8B-B14F-4D97-AF65-F5344CB8AC3E}">
        <p14:creationId xmlns:p14="http://schemas.microsoft.com/office/powerpoint/2010/main" val="42055313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8DAF064-BF00-A348-8072-9C5E55933396}" type="slidenum">
              <a:rPr lang="en-US" smtClean="0"/>
              <a:t>30</a:t>
            </a:fld>
            <a:endParaRPr lang="en-US" dirty="0"/>
          </a:p>
        </p:txBody>
      </p:sp>
    </p:spTree>
    <p:extLst>
      <p:ext uri="{BB962C8B-B14F-4D97-AF65-F5344CB8AC3E}">
        <p14:creationId xmlns:p14="http://schemas.microsoft.com/office/powerpoint/2010/main" val="40743904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8DAF064-BF00-A348-8072-9C5E55933396}" type="slidenum">
              <a:rPr lang="en-US" smtClean="0"/>
              <a:t>43</a:t>
            </a:fld>
            <a:endParaRPr lang="en-US" dirty="0"/>
          </a:p>
        </p:txBody>
      </p:sp>
    </p:spTree>
    <p:extLst>
      <p:ext uri="{BB962C8B-B14F-4D97-AF65-F5344CB8AC3E}">
        <p14:creationId xmlns:p14="http://schemas.microsoft.com/office/powerpoint/2010/main" val="34212240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0" name="Date Placeholder 9"/>
          <p:cNvSpPr>
            <a:spLocks noGrp="1"/>
          </p:cNvSpPr>
          <p:nvPr>
            <p:ph type="dt" sz="half" idx="10"/>
          </p:nvPr>
        </p:nvSpPr>
        <p:spPr/>
        <p:txBody>
          <a:bodyPr/>
          <a:lstStyle/>
          <a:p>
            <a:r>
              <a:rPr lang="en-US" dirty="0" smtClean="0"/>
              <a:t>March 2018</a:t>
            </a:r>
            <a:endParaRPr lang="en-US" dirty="0"/>
          </a:p>
        </p:txBody>
      </p:sp>
      <p:sp>
        <p:nvSpPr>
          <p:cNvPr id="11" name="Footer Placeholder 10"/>
          <p:cNvSpPr>
            <a:spLocks noGrp="1"/>
          </p:cNvSpPr>
          <p:nvPr>
            <p:ph type="ftr" sz="quarter" idx="11"/>
          </p:nvPr>
        </p:nvSpPr>
        <p:spPr/>
        <p:txBody>
          <a:bodyPr/>
          <a:lstStyle/>
          <a:p>
            <a:r>
              <a:rPr lang="en-US" dirty="0" err="1" smtClean="0"/>
              <a:t>Specialdocs</a:t>
            </a:r>
            <a:r>
              <a:rPr lang="en-US" dirty="0" smtClean="0"/>
              <a:t> </a:t>
            </a:r>
            <a:r>
              <a:rPr lang="en-US" dirty="0" err="1" smtClean="0"/>
              <a:t>eSignature</a:t>
            </a:r>
            <a:r>
              <a:rPr lang="en-US" dirty="0" smtClean="0"/>
              <a:t> Installation Instructions</a:t>
            </a:r>
            <a:endParaRPr lang="en-US" dirty="0"/>
          </a:p>
        </p:txBody>
      </p:sp>
      <p:sp>
        <p:nvSpPr>
          <p:cNvPr id="12" name="Slide Number Placeholder 11"/>
          <p:cNvSpPr>
            <a:spLocks noGrp="1"/>
          </p:cNvSpPr>
          <p:nvPr>
            <p:ph type="sldNum" sz="quarter" idx="12"/>
          </p:nvPr>
        </p:nvSpPr>
        <p:spPr/>
        <p:txBody>
          <a:bodyPr/>
          <a:lstStyle/>
          <a:p>
            <a:fld id="{8ABD23B4-B8DF-8B48-803A-6C576196379A}" type="slidenum">
              <a:rPr lang="en-US" smtClean="0"/>
              <a:t>‹#›</a:t>
            </a:fld>
            <a:endParaRPr lang="en-US" dirty="0"/>
          </a:p>
        </p:txBody>
      </p:sp>
    </p:spTree>
    <p:extLst>
      <p:ext uri="{BB962C8B-B14F-4D97-AF65-F5344CB8AC3E}">
        <p14:creationId xmlns:p14="http://schemas.microsoft.com/office/powerpoint/2010/main" val="1219624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600200"/>
            <a:ext cx="8229600" cy="452596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dirty="0" smtClean="0"/>
              <a:t>March 2018</a:t>
            </a:r>
            <a:endParaRPr lang="en-US" dirty="0"/>
          </a:p>
        </p:txBody>
      </p:sp>
      <p:sp>
        <p:nvSpPr>
          <p:cNvPr id="5" name="Footer Placeholder 4"/>
          <p:cNvSpPr>
            <a:spLocks noGrp="1"/>
          </p:cNvSpPr>
          <p:nvPr>
            <p:ph type="ftr" sz="quarter" idx="11"/>
          </p:nvPr>
        </p:nvSpPr>
        <p:spPr/>
        <p:txBody>
          <a:bodyPr/>
          <a:lstStyle/>
          <a:p>
            <a:r>
              <a:rPr lang="en-US" dirty="0" err="1" smtClean="0"/>
              <a:t>Specialdocs</a:t>
            </a:r>
            <a:r>
              <a:rPr lang="en-US" dirty="0" smtClean="0"/>
              <a:t> </a:t>
            </a:r>
            <a:r>
              <a:rPr lang="en-US" dirty="0" err="1" smtClean="0"/>
              <a:t>eSignature</a:t>
            </a:r>
            <a:r>
              <a:rPr lang="en-US" dirty="0" smtClean="0"/>
              <a:t> Installation Instructions</a:t>
            </a:r>
            <a:endParaRPr lang="en-US" dirty="0"/>
          </a:p>
        </p:txBody>
      </p:sp>
      <p:sp>
        <p:nvSpPr>
          <p:cNvPr id="6" name="Slide Number Placeholder 5"/>
          <p:cNvSpPr>
            <a:spLocks noGrp="1"/>
          </p:cNvSpPr>
          <p:nvPr>
            <p:ph type="sldNum" sz="quarter" idx="12"/>
          </p:nvPr>
        </p:nvSpPr>
        <p:spPr/>
        <p:txBody>
          <a:bodyPr/>
          <a:lstStyle/>
          <a:p>
            <a:fld id="{8ABD23B4-B8DF-8B48-803A-6C576196379A}" type="slidenum">
              <a:rPr lang="en-US" smtClean="0"/>
              <a:t>‹#›</a:t>
            </a:fld>
            <a:endParaRPr lang="en-US" dirty="0"/>
          </a:p>
        </p:txBody>
      </p:sp>
    </p:spTree>
    <p:extLst>
      <p:ext uri="{BB962C8B-B14F-4D97-AF65-F5344CB8AC3E}">
        <p14:creationId xmlns:p14="http://schemas.microsoft.com/office/powerpoint/2010/main" val="41546777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dirty="0" smtClean="0"/>
              <a:t>March 2018</a:t>
            </a:r>
            <a:endParaRPr lang="en-US" dirty="0"/>
          </a:p>
        </p:txBody>
      </p:sp>
      <p:sp>
        <p:nvSpPr>
          <p:cNvPr id="5" name="Footer Placeholder 4"/>
          <p:cNvSpPr>
            <a:spLocks noGrp="1"/>
          </p:cNvSpPr>
          <p:nvPr>
            <p:ph type="ftr" sz="quarter" idx="11"/>
          </p:nvPr>
        </p:nvSpPr>
        <p:spPr/>
        <p:txBody>
          <a:bodyPr/>
          <a:lstStyle/>
          <a:p>
            <a:r>
              <a:rPr lang="en-US" dirty="0" err="1" smtClean="0"/>
              <a:t>Specialdocs</a:t>
            </a:r>
            <a:r>
              <a:rPr lang="en-US" dirty="0" smtClean="0"/>
              <a:t> </a:t>
            </a:r>
            <a:r>
              <a:rPr lang="en-US" dirty="0" err="1" smtClean="0"/>
              <a:t>eSignature</a:t>
            </a:r>
            <a:r>
              <a:rPr lang="en-US" dirty="0" smtClean="0"/>
              <a:t> Installation Instructions</a:t>
            </a:r>
            <a:endParaRPr lang="en-US" dirty="0"/>
          </a:p>
        </p:txBody>
      </p:sp>
      <p:sp>
        <p:nvSpPr>
          <p:cNvPr id="6" name="Slide Number Placeholder 5"/>
          <p:cNvSpPr>
            <a:spLocks noGrp="1"/>
          </p:cNvSpPr>
          <p:nvPr>
            <p:ph type="sldNum" sz="quarter" idx="12"/>
          </p:nvPr>
        </p:nvSpPr>
        <p:spPr/>
        <p:txBody>
          <a:bodyPr/>
          <a:lstStyle/>
          <a:p>
            <a:fld id="{8ABD23B4-B8DF-8B48-803A-6C576196379A}" type="slidenum">
              <a:rPr lang="en-US" smtClean="0"/>
              <a:t>‹#›</a:t>
            </a:fld>
            <a:endParaRPr lang="en-US" dirty="0"/>
          </a:p>
        </p:txBody>
      </p:sp>
    </p:spTree>
    <p:extLst>
      <p:ext uri="{BB962C8B-B14F-4D97-AF65-F5344CB8AC3E}">
        <p14:creationId xmlns:p14="http://schemas.microsoft.com/office/powerpoint/2010/main" val="21113796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457200" y="1600200"/>
            <a:ext cx="8229600" cy="45259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dirty="0" smtClean="0"/>
              <a:t>March 2018</a:t>
            </a:r>
            <a:endParaRPr lang="en-US" dirty="0"/>
          </a:p>
        </p:txBody>
      </p:sp>
      <p:sp>
        <p:nvSpPr>
          <p:cNvPr id="5" name="Footer Placeholder 4"/>
          <p:cNvSpPr>
            <a:spLocks noGrp="1"/>
          </p:cNvSpPr>
          <p:nvPr>
            <p:ph type="ftr" sz="quarter" idx="11"/>
          </p:nvPr>
        </p:nvSpPr>
        <p:spPr/>
        <p:txBody>
          <a:bodyPr/>
          <a:lstStyle/>
          <a:p>
            <a:r>
              <a:rPr lang="en-US" dirty="0" err="1" smtClean="0"/>
              <a:t>Specialdocs</a:t>
            </a:r>
            <a:r>
              <a:rPr lang="en-US" dirty="0" smtClean="0"/>
              <a:t> </a:t>
            </a:r>
            <a:r>
              <a:rPr lang="en-US" dirty="0" err="1" smtClean="0"/>
              <a:t>eSignature</a:t>
            </a:r>
            <a:r>
              <a:rPr lang="en-US" dirty="0" smtClean="0"/>
              <a:t> Installation Instructions</a:t>
            </a:r>
            <a:endParaRPr lang="en-US" dirty="0"/>
          </a:p>
        </p:txBody>
      </p:sp>
      <p:sp>
        <p:nvSpPr>
          <p:cNvPr id="6" name="Slide Number Placeholder 5"/>
          <p:cNvSpPr>
            <a:spLocks noGrp="1"/>
          </p:cNvSpPr>
          <p:nvPr>
            <p:ph type="sldNum" sz="quarter" idx="12"/>
          </p:nvPr>
        </p:nvSpPr>
        <p:spPr/>
        <p:txBody>
          <a:bodyPr/>
          <a:lstStyle/>
          <a:p>
            <a:fld id="{8ABD23B4-B8DF-8B48-803A-6C576196379A}" type="slidenum">
              <a:rPr lang="en-US" smtClean="0"/>
              <a:t>‹#›</a:t>
            </a:fld>
            <a:endParaRPr lang="en-US" dirty="0"/>
          </a:p>
        </p:txBody>
      </p:sp>
    </p:spTree>
    <p:extLst>
      <p:ext uri="{BB962C8B-B14F-4D97-AF65-F5344CB8AC3E}">
        <p14:creationId xmlns:p14="http://schemas.microsoft.com/office/powerpoint/2010/main" val="16604108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dirty="0" smtClean="0"/>
              <a:t>March 2018</a:t>
            </a:r>
            <a:endParaRPr lang="en-US" dirty="0"/>
          </a:p>
        </p:txBody>
      </p:sp>
      <p:sp>
        <p:nvSpPr>
          <p:cNvPr id="5" name="Footer Placeholder 4"/>
          <p:cNvSpPr>
            <a:spLocks noGrp="1"/>
          </p:cNvSpPr>
          <p:nvPr>
            <p:ph type="ftr" sz="quarter" idx="11"/>
          </p:nvPr>
        </p:nvSpPr>
        <p:spPr/>
        <p:txBody>
          <a:bodyPr/>
          <a:lstStyle/>
          <a:p>
            <a:r>
              <a:rPr lang="en-US" dirty="0" err="1" smtClean="0"/>
              <a:t>Specialdocs</a:t>
            </a:r>
            <a:r>
              <a:rPr lang="en-US" dirty="0" smtClean="0"/>
              <a:t> </a:t>
            </a:r>
            <a:r>
              <a:rPr lang="en-US" dirty="0" err="1" smtClean="0"/>
              <a:t>eSignature</a:t>
            </a:r>
            <a:r>
              <a:rPr lang="en-US" dirty="0" smtClean="0"/>
              <a:t> Installation Instructions</a:t>
            </a:r>
            <a:endParaRPr lang="en-US" dirty="0"/>
          </a:p>
        </p:txBody>
      </p:sp>
      <p:sp>
        <p:nvSpPr>
          <p:cNvPr id="6" name="Slide Number Placeholder 5"/>
          <p:cNvSpPr>
            <a:spLocks noGrp="1"/>
          </p:cNvSpPr>
          <p:nvPr>
            <p:ph type="sldNum" sz="quarter" idx="12"/>
          </p:nvPr>
        </p:nvSpPr>
        <p:spPr/>
        <p:txBody>
          <a:bodyPr/>
          <a:lstStyle/>
          <a:p>
            <a:fld id="{8ABD23B4-B8DF-8B48-803A-6C576196379A}" type="slidenum">
              <a:rPr lang="en-US" smtClean="0"/>
              <a:t>‹#›</a:t>
            </a:fld>
            <a:endParaRPr lang="en-US" dirty="0"/>
          </a:p>
        </p:txBody>
      </p:sp>
    </p:spTree>
    <p:extLst>
      <p:ext uri="{BB962C8B-B14F-4D97-AF65-F5344CB8AC3E}">
        <p14:creationId xmlns:p14="http://schemas.microsoft.com/office/powerpoint/2010/main" val="3532138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r>
              <a:rPr lang="en-US" dirty="0" smtClean="0"/>
              <a:t>March 2018</a:t>
            </a:r>
            <a:endParaRPr lang="en-US" dirty="0"/>
          </a:p>
        </p:txBody>
      </p:sp>
      <p:sp>
        <p:nvSpPr>
          <p:cNvPr id="6" name="Footer Placeholder 5"/>
          <p:cNvSpPr>
            <a:spLocks noGrp="1"/>
          </p:cNvSpPr>
          <p:nvPr>
            <p:ph type="ftr" sz="quarter" idx="11"/>
          </p:nvPr>
        </p:nvSpPr>
        <p:spPr/>
        <p:txBody>
          <a:bodyPr/>
          <a:lstStyle/>
          <a:p>
            <a:r>
              <a:rPr lang="en-US" dirty="0" err="1" smtClean="0"/>
              <a:t>Specialdocs</a:t>
            </a:r>
            <a:r>
              <a:rPr lang="en-US" dirty="0" smtClean="0"/>
              <a:t> </a:t>
            </a:r>
            <a:r>
              <a:rPr lang="en-US" dirty="0" err="1" smtClean="0"/>
              <a:t>eSignature</a:t>
            </a:r>
            <a:r>
              <a:rPr lang="en-US" dirty="0" smtClean="0"/>
              <a:t> Installation Instructions</a:t>
            </a:r>
            <a:endParaRPr lang="en-US" dirty="0"/>
          </a:p>
        </p:txBody>
      </p:sp>
      <p:sp>
        <p:nvSpPr>
          <p:cNvPr id="7" name="Slide Number Placeholder 6"/>
          <p:cNvSpPr>
            <a:spLocks noGrp="1"/>
          </p:cNvSpPr>
          <p:nvPr>
            <p:ph type="sldNum" sz="quarter" idx="12"/>
          </p:nvPr>
        </p:nvSpPr>
        <p:spPr/>
        <p:txBody>
          <a:bodyPr/>
          <a:lstStyle/>
          <a:p>
            <a:fld id="{8ABD23B4-B8DF-8B48-803A-6C576196379A}" type="slidenum">
              <a:rPr lang="en-US" smtClean="0"/>
              <a:t>‹#›</a:t>
            </a:fld>
            <a:endParaRPr lang="en-US" dirty="0"/>
          </a:p>
        </p:txBody>
      </p:sp>
    </p:spTree>
    <p:extLst>
      <p:ext uri="{BB962C8B-B14F-4D97-AF65-F5344CB8AC3E}">
        <p14:creationId xmlns:p14="http://schemas.microsoft.com/office/powerpoint/2010/main" val="5319858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r>
              <a:rPr lang="en-US" dirty="0" smtClean="0"/>
              <a:t>March 2018</a:t>
            </a:r>
            <a:endParaRPr lang="en-US" dirty="0"/>
          </a:p>
        </p:txBody>
      </p:sp>
      <p:sp>
        <p:nvSpPr>
          <p:cNvPr id="8" name="Footer Placeholder 7"/>
          <p:cNvSpPr>
            <a:spLocks noGrp="1"/>
          </p:cNvSpPr>
          <p:nvPr>
            <p:ph type="ftr" sz="quarter" idx="11"/>
          </p:nvPr>
        </p:nvSpPr>
        <p:spPr/>
        <p:txBody>
          <a:bodyPr/>
          <a:lstStyle/>
          <a:p>
            <a:r>
              <a:rPr lang="en-US" dirty="0" err="1" smtClean="0"/>
              <a:t>Specialdocs</a:t>
            </a:r>
            <a:r>
              <a:rPr lang="en-US" dirty="0" smtClean="0"/>
              <a:t> </a:t>
            </a:r>
            <a:r>
              <a:rPr lang="en-US" dirty="0" err="1" smtClean="0"/>
              <a:t>eSignature</a:t>
            </a:r>
            <a:r>
              <a:rPr lang="en-US" dirty="0" smtClean="0"/>
              <a:t> Installation Instructions</a:t>
            </a:r>
            <a:endParaRPr lang="en-US" dirty="0"/>
          </a:p>
        </p:txBody>
      </p:sp>
      <p:sp>
        <p:nvSpPr>
          <p:cNvPr id="9" name="Slide Number Placeholder 8"/>
          <p:cNvSpPr>
            <a:spLocks noGrp="1"/>
          </p:cNvSpPr>
          <p:nvPr>
            <p:ph type="sldNum" sz="quarter" idx="12"/>
          </p:nvPr>
        </p:nvSpPr>
        <p:spPr/>
        <p:txBody>
          <a:bodyPr/>
          <a:lstStyle/>
          <a:p>
            <a:fld id="{8ABD23B4-B8DF-8B48-803A-6C576196379A}" type="slidenum">
              <a:rPr lang="en-US" smtClean="0"/>
              <a:t>‹#›</a:t>
            </a:fld>
            <a:endParaRPr lang="en-US" dirty="0"/>
          </a:p>
        </p:txBody>
      </p:sp>
    </p:spTree>
    <p:extLst>
      <p:ext uri="{BB962C8B-B14F-4D97-AF65-F5344CB8AC3E}">
        <p14:creationId xmlns:p14="http://schemas.microsoft.com/office/powerpoint/2010/main" val="6070780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p:txBody>
          <a:bodyPr/>
          <a:lstStyle/>
          <a:p>
            <a:r>
              <a:rPr lang="en-US" dirty="0" smtClean="0"/>
              <a:t>March 2018</a:t>
            </a:r>
            <a:endParaRPr lang="en-US" dirty="0"/>
          </a:p>
        </p:txBody>
      </p:sp>
      <p:sp>
        <p:nvSpPr>
          <p:cNvPr id="4" name="Footer Placeholder 3"/>
          <p:cNvSpPr>
            <a:spLocks noGrp="1"/>
          </p:cNvSpPr>
          <p:nvPr>
            <p:ph type="ftr" sz="quarter" idx="11"/>
          </p:nvPr>
        </p:nvSpPr>
        <p:spPr/>
        <p:txBody>
          <a:bodyPr/>
          <a:lstStyle/>
          <a:p>
            <a:r>
              <a:rPr lang="en-US" dirty="0" err="1" smtClean="0"/>
              <a:t>Specialdocs</a:t>
            </a:r>
            <a:r>
              <a:rPr lang="en-US" dirty="0" smtClean="0"/>
              <a:t> </a:t>
            </a:r>
            <a:r>
              <a:rPr lang="en-US" dirty="0" err="1" smtClean="0"/>
              <a:t>eSignature</a:t>
            </a:r>
            <a:r>
              <a:rPr lang="en-US" dirty="0" smtClean="0"/>
              <a:t> Installation Instructions</a:t>
            </a:r>
            <a:endParaRPr lang="en-US" dirty="0"/>
          </a:p>
        </p:txBody>
      </p:sp>
      <p:sp>
        <p:nvSpPr>
          <p:cNvPr id="5" name="Slide Number Placeholder 4"/>
          <p:cNvSpPr>
            <a:spLocks noGrp="1"/>
          </p:cNvSpPr>
          <p:nvPr>
            <p:ph type="sldNum" sz="quarter" idx="12"/>
          </p:nvPr>
        </p:nvSpPr>
        <p:spPr/>
        <p:txBody>
          <a:bodyPr/>
          <a:lstStyle/>
          <a:p>
            <a:fld id="{8ABD23B4-B8DF-8B48-803A-6C576196379A}" type="slidenum">
              <a:rPr lang="en-US" smtClean="0"/>
              <a:t>‹#›</a:t>
            </a:fld>
            <a:endParaRPr lang="en-US" dirty="0"/>
          </a:p>
        </p:txBody>
      </p:sp>
    </p:spTree>
    <p:extLst>
      <p:ext uri="{BB962C8B-B14F-4D97-AF65-F5344CB8AC3E}">
        <p14:creationId xmlns:p14="http://schemas.microsoft.com/office/powerpoint/2010/main" val="7605069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dirty="0" smtClean="0"/>
              <a:t>March 2018</a:t>
            </a:r>
            <a:endParaRPr lang="en-US" dirty="0"/>
          </a:p>
        </p:txBody>
      </p:sp>
      <p:sp>
        <p:nvSpPr>
          <p:cNvPr id="3" name="Footer Placeholder 2"/>
          <p:cNvSpPr>
            <a:spLocks noGrp="1"/>
          </p:cNvSpPr>
          <p:nvPr>
            <p:ph type="ftr" sz="quarter" idx="11"/>
          </p:nvPr>
        </p:nvSpPr>
        <p:spPr/>
        <p:txBody>
          <a:bodyPr/>
          <a:lstStyle/>
          <a:p>
            <a:r>
              <a:rPr lang="en-US" dirty="0" err="1" smtClean="0"/>
              <a:t>Specialdocs</a:t>
            </a:r>
            <a:r>
              <a:rPr lang="en-US" dirty="0" smtClean="0"/>
              <a:t> </a:t>
            </a:r>
            <a:r>
              <a:rPr lang="en-US" dirty="0" err="1" smtClean="0"/>
              <a:t>eSignature</a:t>
            </a:r>
            <a:r>
              <a:rPr lang="en-US" dirty="0" smtClean="0"/>
              <a:t> Installation Instructions</a:t>
            </a:r>
            <a:endParaRPr lang="en-US" dirty="0"/>
          </a:p>
        </p:txBody>
      </p:sp>
      <p:sp>
        <p:nvSpPr>
          <p:cNvPr id="4" name="Slide Number Placeholder 3"/>
          <p:cNvSpPr>
            <a:spLocks noGrp="1"/>
          </p:cNvSpPr>
          <p:nvPr>
            <p:ph type="sldNum" sz="quarter" idx="12"/>
          </p:nvPr>
        </p:nvSpPr>
        <p:spPr/>
        <p:txBody>
          <a:bodyPr/>
          <a:lstStyle/>
          <a:p>
            <a:fld id="{8ABD23B4-B8DF-8B48-803A-6C576196379A}" type="slidenum">
              <a:rPr lang="en-US" smtClean="0"/>
              <a:t>‹#›</a:t>
            </a:fld>
            <a:endParaRPr lang="en-US" dirty="0"/>
          </a:p>
        </p:txBody>
      </p:sp>
    </p:spTree>
    <p:extLst>
      <p:ext uri="{BB962C8B-B14F-4D97-AF65-F5344CB8AC3E}">
        <p14:creationId xmlns:p14="http://schemas.microsoft.com/office/powerpoint/2010/main" val="41397829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dirty="0" smtClean="0"/>
              <a:t>March 2018</a:t>
            </a:r>
            <a:endParaRPr lang="en-US" dirty="0"/>
          </a:p>
        </p:txBody>
      </p:sp>
      <p:sp>
        <p:nvSpPr>
          <p:cNvPr id="6" name="Footer Placeholder 5"/>
          <p:cNvSpPr>
            <a:spLocks noGrp="1"/>
          </p:cNvSpPr>
          <p:nvPr>
            <p:ph type="ftr" sz="quarter" idx="11"/>
          </p:nvPr>
        </p:nvSpPr>
        <p:spPr/>
        <p:txBody>
          <a:bodyPr/>
          <a:lstStyle/>
          <a:p>
            <a:r>
              <a:rPr lang="en-US" dirty="0" err="1" smtClean="0"/>
              <a:t>Specialdocs</a:t>
            </a:r>
            <a:r>
              <a:rPr lang="en-US" dirty="0" smtClean="0"/>
              <a:t> </a:t>
            </a:r>
            <a:r>
              <a:rPr lang="en-US" dirty="0" err="1" smtClean="0"/>
              <a:t>eSignature</a:t>
            </a:r>
            <a:r>
              <a:rPr lang="en-US" dirty="0" smtClean="0"/>
              <a:t> Installation Instructions</a:t>
            </a:r>
            <a:endParaRPr lang="en-US" dirty="0"/>
          </a:p>
        </p:txBody>
      </p:sp>
      <p:sp>
        <p:nvSpPr>
          <p:cNvPr id="7" name="Slide Number Placeholder 6"/>
          <p:cNvSpPr>
            <a:spLocks noGrp="1"/>
          </p:cNvSpPr>
          <p:nvPr>
            <p:ph type="sldNum" sz="quarter" idx="12"/>
          </p:nvPr>
        </p:nvSpPr>
        <p:spPr/>
        <p:txBody>
          <a:bodyPr/>
          <a:lstStyle/>
          <a:p>
            <a:fld id="{8ABD23B4-B8DF-8B48-803A-6C576196379A}" type="slidenum">
              <a:rPr lang="en-US" smtClean="0"/>
              <a:t>‹#›</a:t>
            </a:fld>
            <a:endParaRPr lang="en-US" dirty="0"/>
          </a:p>
        </p:txBody>
      </p:sp>
    </p:spTree>
    <p:extLst>
      <p:ext uri="{BB962C8B-B14F-4D97-AF65-F5344CB8AC3E}">
        <p14:creationId xmlns:p14="http://schemas.microsoft.com/office/powerpoint/2010/main" val="7737811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dirty="0" smtClean="0"/>
              <a:t>March 2018</a:t>
            </a:r>
            <a:endParaRPr lang="en-US" dirty="0"/>
          </a:p>
        </p:txBody>
      </p:sp>
      <p:sp>
        <p:nvSpPr>
          <p:cNvPr id="6" name="Footer Placeholder 5"/>
          <p:cNvSpPr>
            <a:spLocks noGrp="1"/>
          </p:cNvSpPr>
          <p:nvPr>
            <p:ph type="ftr" sz="quarter" idx="11"/>
          </p:nvPr>
        </p:nvSpPr>
        <p:spPr/>
        <p:txBody>
          <a:bodyPr/>
          <a:lstStyle/>
          <a:p>
            <a:r>
              <a:rPr lang="en-US" dirty="0" err="1" smtClean="0"/>
              <a:t>Specialdocs</a:t>
            </a:r>
            <a:r>
              <a:rPr lang="en-US" dirty="0" smtClean="0"/>
              <a:t> </a:t>
            </a:r>
            <a:r>
              <a:rPr lang="en-US" dirty="0" err="1" smtClean="0"/>
              <a:t>eSignature</a:t>
            </a:r>
            <a:r>
              <a:rPr lang="en-US" dirty="0" smtClean="0"/>
              <a:t> Installation Instructions</a:t>
            </a:r>
            <a:endParaRPr lang="en-US" dirty="0"/>
          </a:p>
        </p:txBody>
      </p:sp>
      <p:sp>
        <p:nvSpPr>
          <p:cNvPr id="7" name="Slide Number Placeholder 6"/>
          <p:cNvSpPr>
            <a:spLocks noGrp="1"/>
          </p:cNvSpPr>
          <p:nvPr>
            <p:ph type="sldNum" sz="quarter" idx="12"/>
          </p:nvPr>
        </p:nvSpPr>
        <p:spPr/>
        <p:txBody>
          <a:bodyPr/>
          <a:lstStyle/>
          <a:p>
            <a:fld id="{8ABD23B4-B8DF-8B48-803A-6C576196379A}" type="slidenum">
              <a:rPr lang="en-US" smtClean="0"/>
              <a:t>‹#›</a:t>
            </a:fld>
            <a:endParaRPr lang="en-US" dirty="0"/>
          </a:p>
        </p:txBody>
      </p:sp>
    </p:spTree>
    <p:extLst>
      <p:ext uri="{BB962C8B-B14F-4D97-AF65-F5344CB8AC3E}">
        <p14:creationId xmlns:p14="http://schemas.microsoft.com/office/powerpoint/2010/main" val="4018906995"/>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emf"/><Relationship Id="rId14"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13"/>
          <a:stretch>
            <a:fillRect/>
          </a:stretch>
        </p:blipFill>
        <p:spPr>
          <a:xfrm>
            <a:off x="0" y="6124353"/>
            <a:ext cx="9144000" cy="733647"/>
          </a:xfrm>
          <a:prstGeom prst="rect">
            <a:avLst/>
          </a:prstGeom>
        </p:spPr>
      </p:pic>
      <p:sp>
        <p:nvSpPr>
          <p:cNvPr id="4" name="Date Placeholder 3"/>
          <p:cNvSpPr>
            <a:spLocks noGrp="1"/>
          </p:cNvSpPr>
          <p:nvPr>
            <p:ph type="dt" sz="half" idx="2"/>
          </p:nvPr>
        </p:nvSpPr>
        <p:spPr>
          <a:xfrm>
            <a:off x="6208002" y="6124354"/>
            <a:ext cx="2250198" cy="733646"/>
          </a:xfrm>
          <a:prstGeom prst="rect">
            <a:avLst/>
          </a:prstGeom>
        </p:spPr>
        <p:txBody>
          <a:bodyPr vert="horz" lIns="91440" tIns="45720" rIns="91440" bIns="45720" rtlCol="0" anchor="ctr"/>
          <a:lstStyle>
            <a:lvl1pPr algn="r">
              <a:defRPr sz="1200">
                <a:solidFill>
                  <a:schemeClr val="tx1">
                    <a:tint val="75000"/>
                  </a:schemeClr>
                </a:solidFill>
              </a:defRPr>
            </a:lvl1pPr>
          </a:lstStyle>
          <a:p>
            <a:r>
              <a:rPr lang="en-US" dirty="0" smtClean="0"/>
              <a:t>March 2018</a:t>
            </a:r>
            <a:endParaRPr lang="en-US" dirty="0"/>
          </a:p>
        </p:txBody>
      </p:sp>
      <p:sp>
        <p:nvSpPr>
          <p:cNvPr id="5" name="Footer Placeholder 4"/>
          <p:cNvSpPr>
            <a:spLocks noGrp="1"/>
          </p:cNvSpPr>
          <p:nvPr>
            <p:ph type="ftr" sz="quarter" idx="3"/>
          </p:nvPr>
        </p:nvSpPr>
        <p:spPr>
          <a:xfrm>
            <a:off x="1968476" y="6124354"/>
            <a:ext cx="3657624" cy="733646"/>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dirty="0" err="1" smtClean="0"/>
              <a:t>Specialdocs</a:t>
            </a:r>
            <a:r>
              <a:rPr lang="en-US" dirty="0" smtClean="0"/>
              <a:t> </a:t>
            </a:r>
            <a:r>
              <a:rPr lang="en-US" dirty="0" err="1" smtClean="0"/>
              <a:t>eSignature</a:t>
            </a:r>
            <a:r>
              <a:rPr lang="en-US" dirty="0" smtClean="0"/>
              <a:t> </a:t>
            </a:r>
            <a:r>
              <a:rPr lang="en-US" dirty="0" smtClean="0"/>
              <a:t>Installation Instructions</a:t>
            </a:r>
            <a:endParaRPr lang="en-US" dirty="0"/>
          </a:p>
        </p:txBody>
      </p:sp>
      <p:sp>
        <p:nvSpPr>
          <p:cNvPr id="6" name="Slide Number Placeholder 5"/>
          <p:cNvSpPr>
            <a:spLocks noGrp="1"/>
          </p:cNvSpPr>
          <p:nvPr>
            <p:ph type="sldNum" sz="quarter" idx="4"/>
          </p:nvPr>
        </p:nvSpPr>
        <p:spPr>
          <a:xfrm>
            <a:off x="8051800" y="6124354"/>
            <a:ext cx="700290" cy="733646"/>
          </a:xfrm>
          <a:prstGeom prst="rect">
            <a:avLst/>
          </a:prstGeom>
        </p:spPr>
        <p:txBody>
          <a:bodyPr vert="horz" lIns="91440" tIns="45720" rIns="91440" bIns="45720" rtlCol="0" anchor="ctr"/>
          <a:lstStyle>
            <a:lvl1pPr algn="r">
              <a:defRPr sz="1200">
                <a:solidFill>
                  <a:srgbClr val="404040"/>
                </a:solidFill>
              </a:defRPr>
            </a:lvl1pPr>
          </a:lstStyle>
          <a:p>
            <a:fld id="{8ABD23B4-B8DF-8B48-803A-6C576196379A}" type="slidenum">
              <a:rPr lang="en-US" smtClean="0"/>
              <a:pPr/>
              <a:t>‹#›</a:t>
            </a:fld>
            <a:endParaRPr lang="en-US" dirty="0"/>
          </a:p>
        </p:txBody>
      </p:sp>
      <p:pic>
        <p:nvPicPr>
          <p:cNvPr id="8" name="Picture 7" descr="specialdocs-logo.png"/>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215901" y="6314388"/>
            <a:ext cx="1320799" cy="409717"/>
          </a:xfrm>
          <a:prstGeom prst="rect">
            <a:avLst/>
          </a:prstGeom>
        </p:spPr>
      </p:pic>
    </p:spTree>
    <p:extLst>
      <p:ext uri="{BB962C8B-B14F-4D97-AF65-F5344CB8AC3E}">
        <p14:creationId xmlns:p14="http://schemas.microsoft.com/office/powerpoint/2010/main" val="319327772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xmlns:p14="http://schemas.microsoft.com/office/powerpoint/2010/main" id="1" dur="indefinite" restart="never" nodeType="tmRoot"/>
      </p:par>
    </p:tnLst>
  </p:timing>
  <p:hf hdr="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hyperlink" Target="https://login.microsoftonline.com/"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 Id="rId3" Type="http://schemas.openxmlformats.org/officeDocument/2006/relationships/image" Target="../media/image2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 Id="rId3" Type="http://schemas.openxmlformats.org/officeDocument/2006/relationships/image" Target="../media/image2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2.xml.rels><?xml version="1.0" encoding="UTF-8" standalone="yes"?>
<Relationships xmlns="http://schemas.openxmlformats.org/package/2006/relationships"><Relationship Id="rId3" Type="http://schemas.openxmlformats.org/officeDocument/2006/relationships/slide" Target="slide3.xml"/><Relationship Id="rId4" Type="http://schemas.openxmlformats.org/officeDocument/2006/relationships/slide" Target="slide6.xml"/><Relationship Id="rId5" Type="http://schemas.openxmlformats.org/officeDocument/2006/relationships/slide" Target="slide8.xml"/><Relationship Id="rId6" Type="http://schemas.openxmlformats.org/officeDocument/2006/relationships/slide" Target="slide13.xml"/><Relationship Id="rId7" Type="http://schemas.openxmlformats.org/officeDocument/2006/relationships/slide" Target="slide26.xml"/><Relationship Id="rId8" Type="http://schemas.openxmlformats.org/officeDocument/2006/relationships/slide" Target="slide30.xml"/><Relationship Id="rId9" Type="http://schemas.openxmlformats.org/officeDocument/2006/relationships/slide" Target="slide37.xml"/><Relationship Id="rId10" Type="http://schemas.openxmlformats.org/officeDocument/2006/relationships/slide" Target="slide43.xml"/><Relationship Id="rId1" Type="http://schemas.openxmlformats.org/officeDocument/2006/relationships/slideLayout" Target="../slideLayouts/slideLayout2.xml"/><Relationship Id="rId2" Type="http://schemas.openxmlformats.org/officeDocument/2006/relationships/image" Target="../media/image3.em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 Id="rId3" Type="http://schemas.openxmlformats.org/officeDocument/2006/relationships/image" Target="../media/image2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png"/><Relationship Id="rId3" Type="http://schemas.openxmlformats.org/officeDocument/2006/relationships/image" Target="../media/image3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png"/><Relationship Id="rId3" Type="http://schemas.openxmlformats.org/officeDocument/2006/relationships/image" Target="../media/image3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png"/><Relationship Id="rId3" Type="http://schemas.openxmlformats.org/officeDocument/2006/relationships/image" Target="../media/image3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31.xml.rels><?xml version="1.0" encoding="UTF-8" standalone="yes"?>
<Relationships xmlns="http://schemas.openxmlformats.org/package/2006/relationships"><Relationship Id="rId3" Type="http://schemas.openxmlformats.org/officeDocument/2006/relationships/image" Target="../media/image42.PNG"/><Relationship Id="rId4" Type="http://schemas.openxmlformats.org/officeDocument/2006/relationships/image" Target="../media/image43.PNG"/><Relationship Id="rId5" Type="http://schemas.openxmlformats.org/officeDocument/2006/relationships/image" Target="../media/image44.PNG"/><Relationship Id="rId1" Type="http://schemas.openxmlformats.org/officeDocument/2006/relationships/slideLayout" Target="../slideLayouts/slideLayout2.xml"/><Relationship Id="rId2" Type="http://schemas.openxmlformats.org/officeDocument/2006/relationships/image" Target="../media/image4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1.PNG"/><Relationship Id="rId3" Type="http://schemas.openxmlformats.org/officeDocument/2006/relationships/image" Target="../media/image45.jpg"/></Relationships>
</file>

<file path=ppt/slides/_rels/slide33.xml.rels><?xml version="1.0" encoding="UTF-8" standalone="yes"?>
<Relationships xmlns="http://schemas.openxmlformats.org/package/2006/relationships"><Relationship Id="rId3" Type="http://schemas.openxmlformats.org/officeDocument/2006/relationships/image" Target="../media/image47.png"/><Relationship Id="rId4" Type="http://schemas.openxmlformats.org/officeDocument/2006/relationships/image" Target="../media/image48.png"/><Relationship Id="rId5" Type="http://schemas.openxmlformats.org/officeDocument/2006/relationships/image" Target="../media/image49.png"/><Relationship Id="rId1" Type="http://schemas.openxmlformats.org/officeDocument/2006/relationships/slideLayout" Target="../slideLayouts/slideLayout2.xml"/><Relationship Id="rId2" Type="http://schemas.openxmlformats.org/officeDocument/2006/relationships/image" Target="../media/image46.png"/></Relationships>
</file>

<file path=ppt/slides/_rels/slide34.xml.rels><?xml version="1.0" encoding="UTF-8" standalone="yes"?>
<Relationships xmlns="http://schemas.openxmlformats.org/package/2006/relationships"><Relationship Id="rId3" Type="http://schemas.openxmlformats.org/officeDocument/2006/relationships/image" Target="../media/image51.PNG"/><Relationship Id="rId4" Type="http://schemas.openxmlformats.org/officeDocument/2006/relationships/image" Target="../media/image52.png"/><Relationship Id="rId5" Type="http://schemas.openxmlformats.org/officeDocument/2006/relationships/image" Target="../media/image48.png"/><Relationship Id="rId1" Type="http://schemas.openxmlformats.org/officeDocument/2006/relationships/slideLayout" Target="../slideLayouts/slideLayout2.xml"/><Relationship Id="rId2" Type="http://schemas.openxmlformats.org/officeDocument/2006/relationships/image" Target="../media/image50.PNG"/></Relationships>
</file>

<file path=ppt/slides/_rels/slide35.xml.rels><?xml version="1.0" encoding="UTF-8" standalone="yes"?>
<Relationships xmlns="http://schemas.openxmlformats.org/package/2006/relationships"><Relationship Id="rId3" Type="http://schemas.openxmlformats.org/officeDocument/2006/relationships/image" Target="../media/image54.png"/><Relationship Id="rId4" Type="http://schemas.openxmlformats.org/officeDocument/2006/relationships/image" Target="../media/image55.png"/><Relationship Id="rId1" Type="http://schemas.openxmlformats.org/officeDocument/2006/relationships/slideLayout" Target="../slideLayouts/slideLayout2.xml"/><Relationship Id="rId2" Type="http://schemas.openxmlformats.org/officeDocument/2006/relationships/image" Target="../media/image5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7.png"/><Relationship Id="rId3" Type="http://schemas.openxmlformats.org/officeDocument/2006/relationships/image" Target="../media/image3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7.xml.rels><?xml version="1.0" encoding="UTF-8" standalone="yes"?>
<Relationships xmlns="http://schemas.openxmlformats.org/package/2006/relationships"><Relationship Id="rId11" Type="http://schemas.openxmlformats.org/officeDocument/2006/relationships/image" Target="../media/image9.png"/><Relationship Id="rId12" Type="http://schemas.microsoft.com/office/2007/relationships/hdphoto" Target="../media/hdphoto1.wdp"/><Relationship Id="rId13" Type="http://schemas.openxmlformats.org/officeDocument/2006/relationships/image" Target="../media/image10.png"/><Relationship Id="rId14" Type="http://schemas.microsoft.com/office/2007/relationships/hdphoto" Target="../media/hdphoto2.wdp"/><Relationship Id="rId15"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slide" Target="slide8.xml"/><Relationship Id="rId3" Type="http://schemas.openxmlformats.org/officeDocument/2006/relationships/slide" Target="slide13.xml"/><Relationship Id="rId4" Type="http://schemas.openxmlformats.org/officeDocument/2006/relationships/slide" Target="slide26.xml"/><Relationship Id="rId5" Type="http://schemas.openxmlformats.org/officeDocument/2006/relationships/slide" Target="slide30.xml"/><Relationship Id="rId6" Type="http://schemas.openxmlformats.org/officeDocument/2006/relationships/slide" Target="slide43.xml"/><Relationship Id="rId7" Type="http://schemas.openxmlformats.org/officeDocument/2006/relationships/slide" Target="slide37.xml"/><Relationship Id="rId8" Type="http://schemas.openxmlformats.org/officeDocument/2006/relationships/image" Target="../media/image6.png"/><Relationship Id="rId9" Type="http://schemas.openxmlformats.org/officeDocument/2006/relationships/image" Target="../media/image7.jpg"/><Relationship Id="rId10"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5"/>
          <p:cNvSpPr>
            <a:spLocks noGrp="1"/>
          </p:cNvSpPr>
          <p:nvPr>
            <p:ph type="dt" sz="half" idx="10"/>
          </p:nvPr>
        </p:nvSpPr>
        <p:spPr/>
        <p:txBody>
          <a:bodyPr/>
          <a:lstStyle/>
          <a:p>
            <a:r>
              <a:rPr lang="en-US" dirty="0" smtClean="0"/>
              <a:t>March 2018</a:t>
            </a:r>
            <a:endParaRPr lang="en-US" dirty="0"/>
          </a:p>
        </p:txBody>
      </p:sp>
      <p:sp>
        <p:nvSpPr>
          <p:cNvPr id="7" name="Footer Placeholder 6"/>
          <p:cNvSpPr>
            <a:spLocks noGrp="1"/>
          </p:cNvSpPr>
          <p:nvPr>
            <p:ph type="ftr" sz="quarter" idx="11"/>
          </p:nvPr>
        </p:nvSpPr>
        <p:spPr>
          <a:xfrm>
            <a:off x="1974055" y="6124354"/>
            <a:ext cx="3593770" cy="733646"/>
          </a:xfrm>
        </p:spPr>
        <p:txBody>
          <a:bodyPr/>
          <a:lstStyle/>
          <a:p>
            <a:r>
              <a:rPr lang="en-US" dirty="0" err="1" smtClean="0"/>
              <a:t>Specialdocs</a:t>
            </a:r>
            <a:r>
              <a:rPr lang="en-US" dirty="0" smtClean="0"/>
              <a:t> </a:t>
            </a:r>
            <a:r>
              <a:rPr lang="en-US" dirty="0" err="1" smtClean="0"/>
              <a:t>eSignature</a:t>
            </a:r>
            <a:r>
              <a:rPr lang="en-US" dirty="0" smtClean="0"/>
              <a:t> </a:t>
            </a:r>
            <a:r>
              <a:rPr lang="en-US" dirty="0"/>
              <a:t>Installation Instructions</a:t>
            </a:r>
          </a:p>
        </p:txBody>
      </p:sp>
      <p:sp>
        <p:nvSpPr>
          <p:cNvPr id="8" name="Slide Number Placeholder 7"/>
          <p:cNvSpPr>
            <a:spLocks noGrp="1"/>
          </p:cNvSpPr>
          <p:nvPr>
            <p:ph type="sldNum" sz="quarter" idx="12"/>
          </p:nvPr>
        </p:nvSpPr>
        <p:spPr>
          <a:xfrm>
            <a:off x="6618490" y="6124354"/>
            <a:ext cx="2133600" cy="733646"/>
          </a:xfrm>
        </p:spPr>
        <p:txBody>
          <a:bodyPr/>
          <a:lstStyle/>
          <a:p>
            <a:fld id="{8ABD23B4-B8DF-8B48-803A-6C576196379A}" type="slidenum">
              <a:rPr lang="en-US" smtClean="0"/>
              <a:t>1</a:t>
            </a:fld>
            <a:endParaRPr lang="en-US" dirty="0"/>
          </a:p>
        </p:txBody>
      </p:sp>
      <p:sp>
        <p:nvSpPr>
          <p:cNvPr id="5" name="TextBox 4"/>
          <p:cNvSpPr txBox="1"/>
          <p:nvPr/>
        </p:nvSpPr>
        <p:spPr>
          <a:xfrm>
            <a:off x="0" y="0"/>
            <a:ext cx="9144000" cy="6124354"/>
          </a:xfrm>
          <a:prstGeom prst="rect">
            <a:avLst/>
          </a:prstGeom>
          <a:solidFill>
            <a:srgbClr val="D9D9D9"/>
          </a:solidFill>
        </p:spPr>
        <p:txBody>
          <a:bodyPr wrap="square" rtlCol="0">
            <a:spAutoFit/>
          </a:bodyPr>
          <a:lstStyle/>
          <a:p>
            <a:endParaRPr lang="en-US" dirty="0"/>
          </a:p>
        </p:txBody>
      </p:sp>
      <p:sp>
        <p:nvSpPr>
          <p:cNvPr id="12" name="TextBox 11"/>
          <p:cNvSpPr txBox="1"/>
          <p:nvPr/>
        </p:nvSpPr>
        <p:spPr>
          <a:xfrm>
            <a:off x="1349277" y="1825712"/>
            <a:ext cx="6402454" cy="1323439"/>
          </a:xfrm>
          <a:prstGeom prst="rect">
            <a:avLst/>
          </a:prstGeom>
          <a:noFill/>
        </p:spPr>
        <p:txBody>
          <a:bodyPr wrap="square" rtlCol="0">
            <a:spAutoFit/>
          </a:bodyPr>
          <a:lstStyle/>
          <a:p>
            <a:r>
              <a:rPr lang="en-US" sz="4000" dirty="0" err="1" smtClean="0">
                <a:solidFill>
                  <a:srgbClr val="404040"/>
                </a:solidFill>
              </a:rPr>
              <a:t>Specialdocs</a:t>
            </a:r>
            <a:r>
              <a:rPr lang="en-US" sz="4000" dirty="0" smtClean="0">
                <a:solidFill>
                  <a:srgbClr val="404040"/>
                </a:solidFill>
              </a:rPr>
              <a:t> </a:t>
            </a:r>
            <a:r>
              <a:rPr lang="en-US" sz="4000" dirty="0" err="1" smtClean="0">
                <a:solidFill>
                  <a:srgbClr val="404040"/>
                </a:solidFill>
              </a:rPr>
              <a:t>eSignature</a:t>
            </a:r>
            <a:endParaRPr lang="en-US" sz="4000" dirty="0" smtClean="0">
              <a:solidFill>
                <a:srgbClr val="404040"/>
              </a:solidFill>
            </a:endParaRPr>
          </a:p>
          <a:p>
            <a:r>
              <a:rPr lang="en-US" sz="4000" dirty="0" smtClean="0">
                <a:solidFill>
                  <a:srgbClr val="404040"/>
                </a:solidFill>
              </a:rPr>
              <a:t>Installation Instructions</a:t>
            </a:r>
            <a:endParaRPr lang="en-US" sz="4000" dirty="0">
              <a:solidFill>
                <a:srgbClr val="404040"/>
              </a:solidFill>
            </a:endParaRPr>
          </a:p>
        </p:txBody>
      </p:sp>
    </p:spTree>
    <p:extLst>
      <p:ext uri="{BB962C8B-B14F-4D97-AF65-F5344CB8AC3E}">
        <p14:creationId xmlns:p14="http://schemas.microsoft.com/office/powerpoint/2010/main" val="854112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378750" y="1306851"/>
            <a:ext cx="8229600" cy="1306511"/>
          </a:xfrm>
          <a:prstGeom prst="rect">
            <a:avLst/>
          </a:prstGeom>
          <a:noFill/>
        </p:spPr>
        <p:txBody>
          <a:bodyPr wrap="square" rtlCol="0">
            <a:spAutoFit/>
          </a:bodyPr>
          <a:lstStyle/>
          <a:p>
            <a:pPr marL="285750" indent="-285750">
              <a:lnSpc>
                <a:spcPct val="110000"/>
              </a:lnSpc>
              <a:buClr>
                <a:srgbClr val="FBAD41"/>
              </a:buClr>
              <a:buSzPct val="125000"/>
              <a:buFont typeface="Arial"/>
              <a:buChar char="•"/>
            </a:pPr>
            <a:r>
              <a:rPr lang="en-US" dirty="0">
                <a:solidFill>
                  <a:srgbClr val="747576"/>
                </a:solidFill>
              </a:rPr>
              <a:t>Next, you need to to log into your Microsoft Office 365 account at: </a:t>
            </a:r>
            <a:r>
              <a:rPr lang="pt-BR" dirty="0">
                <a:solidFill>
                  <a:srgbClr val="747576"/>
                </a:solidFill>
                <a:hlinkClick r:id="rId2"/>
              </a:rPr>
              <a:t>https://login.microsoftonline.com/</a:t>
            </a:r>
            <a:r>
              <a:rPr lang="en-US" dirty="0">
                <a:solidFill>
                  <a:srgbClr val="747576"/>
                </a:solidFill>
              </a:rPr>
              <a:t> </a:t>
            </a:r>
          </a:p>
          <a:p>
            <a:pPr marL="285750" indent="-285750">
              <a:lnSpc>
                <a:spcPct val="110000"/>
              </a:lnSpc>
              <a:buClr>
                <a:srgbClr val="FBAD41"/>
              </a:buClr>
              <a:buSzPct val="125000"/>
              <a:buFont typeface="Arial"/>
              <a:buChar char="•"/>
            </a:pPr>
            <a:r>
              <a:rPr lang="en-US" dirty="0">
                <a:solidFill>
                  <a:srgbClr val="747576"/>
                </a:solidFill>
              </a:rPr>
              <a:t>Once you’ve logged in, look for the settings icon (cog wheel) located on the top right, and click on “Mail” located under “Your app settings”.</a:t>
            </a:r>
          </a:p>
        </p:txBody>
      </p:sp>
      <p:sp>
        <p:nvSpPr>
          <p:cNvPr id="2" name="Title 1"/>
          <p:cNvSpPr>
            <a:spLocks noGrp="1"/>
          </p:cNvSpPr>
          <p:nvPr>
            <p:ph type="title"/>
          </p:nvPr>
        </p:nvSpPr>
        <p:spPr>
          <a:xfrm>
            <a:off x="366049" y="485372"/>
            <a:ext cx="8229600" cy="629280"/>
          </a:xfrm>
        </p:spPr>
        <p:txBody>
          <a:bodyPr/>
          <a:lstStyle/>
          <a:p>
            <a:pPr algn="l"/>
            <a:r>
              <a:rPr lang="en-US" sz="3600" dirty="0">
                <a:solidFill>
                  <a:schemeClr val="tx1">
                    <a:lumMod val="75000"/>
                    <a:lumOff val="25000"/>
                  </a:schemeClr>
                </a:solidFill>
              </a:rPr>
              <a:t>Installing on Microsoft Office 365</a:t>
            </a:r>
          </a:p>
        </p:txBody>
      </p:sp>
      <p:sp>
        <p:nvSpPr>
          <p:cNvPr id="6" name="Slide Number Placeholder 5"/>
          <p:cNvSpPr>
            <a:spLocks noGrp="1"/>
          </p:cNvSpPr>
          <p:nvPr>
            <p:ph type="sldNum" sz="quarter" idx="12"/>
          </p:nvPr>
        </p:nvSpPr>
        <p:spPr/>
        <p:txBody>
          <a:bodyPr/>
          <a:lstStyle/>
          <a:p>
            <a:fld id="{8ABD23B4-B8DF-8B48-803A-6C576196379A}" type="slidenum">
              <a:rPr lang="en-US" smtClean="0"/>
              <a:t>10</a:t>
            </a:fld>
            <a:endParaRPr lang="en-US" dirty="0"/>
          </a:p>
        </p:txBody>
      </p:sp>
      <p:sp>
        <p:nvSpPr>
          <p:cNvPr id="7" name="Date Placeholder 5"/>
          <p:cNvSpPr>
            <a:spLocks noGrp="1"/>
          </p:cNvSpPr>
          <p:nvPr>
            <p:ph type="dt" sz="half" idx="10"/>
          </p:nvPr>
        </p:nvSpPr>
        <p:spPr>
          <a:xfrm>
            <a:off x="6208002" y="6124354"/>
            <a:ext cx="2133600" cy="733646"/>
          </a:xfrm>
        </p:spPr>
        <p:txBody>
          <a:bodyPr/>
          <a:lstStyle/>
          <a:p>
            <a:r>
              <a:rPr lang="en-US" dirty="0" smtClean="0"/>
              <a:t>March 2018</a:t>
            </a:r>
            <a:endParaRPr lang="en-US" dirty="0"/>
          </a:p>
        </p:txBody>
      </p:sp>
      <p:sp>
        <p:nvSpPr>
          <p:cNvPr id="8" name="Footer Placeholder 6"/>
          <p:cNvSpPr>
            <a:spLocks noGrp="1"/>
          </p:cNvSpPr>
          <p:nvPr>
            <p:ph type="ftr" sz="quarter" idx="11"/>
          </p:nvPr>
        </p:nvSpPr>
        <p:spPr>
          <a:xfrm>
            <a:off x="1972529" y="6124354"/>
            <a:ext cx="3593770" cy="733646"/>
          </a:xfrm>
        </p:spPr>
        <p:txBody>
          <a:bodyPr/>
          <a:lstStyle/>
          <a:p>
            <a:r>
              <a:rPr lang="en-US" dirty="0" err="1" smtClean="0"/>
              <a:t>Specialdocs</a:t>
            </a:r>
            <a:r>
              <a:rPr lang="en-US" dirty="0" smtClean="0"/>
              <a:t> </a:t>
            </a:r>
            <a:r>
              <a:rPr lang="en-US" dirty="0" err="1" smtClean="0"/>
              <a:t>eSignature</a:t>
            </a:r>
            <a:r>
              <a:rPr lang="en-US" dirty="0" smtClean="0"/>
              <a:t> </a:t>
            </a:r>
            <a:r>
              <a:rPr lang="en-US" dirty="0"/>
              <a:t>Installation Instructions</a:t>
            </a:r>
          </a:p>
        </p:txBody>
      </p:sp>
      <p:pic>
        <p:nvPicPr>
          <p:cNvPr id="4" name="Picture 3"/>
          <p:cNvPicPr>
            <a:picLocks noChangeAspect="1"/>
          </p:cNvPicPr>
          <p:nvPr/>
        </p:nvPicPr>
        <p:blipFill>
          <a:blip r:embed="rId3"/>
          <a:stretch>
            <a:fillRect/>
          </a:stretch>
        </p:blipFill>
        <p:spPr>
          <a:xfrm>
            <a:off x="324000" y="2692718"/>
            <a:ext cx="7072769" cy="3344564"/>
          </a:xfrm>
          <a:prstGeom prst="rect">
            <a:avLst/>
          </a:prstGeom>
          <a:ln w="38100" cmpd="sng">
            <a:solidFill>
              <a:schemeClr val="tx1"/>
            </a:solidFill>
          </a:ln>
        </p:spPr>
      </p:pic>
      <p:sp>
        <p:nvSpPr>
          <p:cNvPr id="5" name="Rectangle 4"/>
          <p:cNvSpPr/>
          <p:nvPr/>
        </p:nvSpPr>
        <p:spPr>
          <a:xfrm>
            <a:off x="6065762" y="2702878"/>
            <a:ext cx="213360" cy="245764"/>
          </a:xfrm>
          <a:prstGeom prst="rect">
            <a:avLst/>
          </a:prstGeom>
          <a:noFill/>
          <a:ln w="38100" cmpd="sng">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3" name="Picture 12"/>
          <p:cNvPicPr>
            <a:picLocks noChangeAspect="1"/>
          </p:cNvPicPr>
          <p:nvPr/>
        </p:nvPicPr>
        <p:blipFill rotWithShape="1">
          <a:blip r:embed="rId4"/>
          <a:srcRect l="6100" t="5240" r="52606" b="9038"/>
          <a:stretch/>
        </p:blipFill>
        <p:spPr>
          <a:xfrm>
            <a:off x="7609839" y="3040082"/>
            <a:ext cx="1304811" cy="1493520"/>
          </a:xfrm>
          <a:prstGeom prst="rect">
            <a:avLst/>
          </a:prstGeom>
          <a:solidFill>
            <a:srgbClr val="FFFFFF">
              <a:shade val="85000"/>
            </a:srgbClr>
          </a:solidFill>
          <a:ln w="38100" cap="sq" cmpd="sng">
            <a:solidFill>
              <a:schemeClr val="tx1"/>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9" name="Rectangle 8"/>
          <p:cNvSpPr/>
          <p:nvPr/>
        </p:nvSpPr>
        <p:spPr>
          <a:xfrm>
            <a:off x="7682706" y="3528714"/>
            <a:ext cx="506254" cy="212407"/>
          </a:xfrm>
          <a:prstGeom prst="rect">
            <a:avLst/>
          </a:prstGeom>
          <a:noFill/>
          <a:ln w="3810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n>
                <a:solidFill>
                  <a:srgbClr val="000000"/>
                </a:solidFill>
              </a:ln>
              <a:solidFill>
                <a:srgbClr val="404040"/>
              </a:solidFill>
            </a:endParaRPr>
          </a:p>
        </p:txBody>
      </p:sp>
      <p:sp>
        <p:nvSpPr>
          <p:cNvPr id="17" name="Rectangle 16"/>
          <p:cNvSpPr/>
          <p:nvPr/>
        </p:nvSpPr>
        <p:spPr>
          <a:xfrm>
            <a:off x="5831840" y="5181600"/>
            <a:ext cx="1564929" cy="855682"/>
          </a:xfrm>
          <a:prstGeom prst="rect">
            <a:avLst/>
          </a:prstGeom>
          <a:noFill/>
          <a:ln w="1905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19" name="Straight Arrow Connector 18"/>
          <p:cNvCxnSpPr/>
          <p:nvPr/>
        </p:nvCxnSpPr>
        <p:spPr>
          <a:xfrm flipV="1">
            <a:off x="7408097" y="4653280"/>
            <a:ext cx="201742" cy="528320"/>
          </a:xfrm>
          <a:prstGeom prst="straightConnector1">
            <a:avLst/>
          </a:prstGeom>
          <a:ln>
            <a:solidFill>
              <a:srgbClr val="40404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841502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2882372" y="1377971"/>
            <a:ext cx="5700050" cy="2220608"/>
          </a:xfrm>
          <a:prstGeom prst="rect">
            <a:avLst/>
          </a:prstGeom>
          <a:noFill/>
        </p:spPr>
        <p:txBody>
          <a:bodyPr wrap="square" rtlCol="0">
            <a:spAutoFit/>
          </a:bodyPr>
          <a:lstStyle/>
          <a:p>
            <a:pPr marL="285750" indent="-285750">
              <a:lnSpc>
                <a:spcPct val="110000"/>
              </a:lnSpc>
              <a:buClr>
                <a:srgbClr val="FBAD41"/>
              </a:buClr>
              <a:buSzPct val="150000"/>
              <a:buFont typeface="Arial"/>
              <a:buChar char="•"/>
            </a:pPr>
            <a:r>
              <a:rPr lang="en-US" dirty="0">
                <a:solidFill>
                  <a:srgbClr val="747576"/>
                </a:solidFill>
              </a:rPr>
              <a:t>A sidebar will then show up on the left side of your page as shown to the left. You want to click on “Email Signature” which is located under “Layout”. </a:t>
            </a:r>
          </a:p>
          <a:p>
            <a:pPr marL="285750" indent="-285750">
              <a:lnSpc>
                <a:spcPct val="110000"/>
              </a:lnSpc>
              <a:buClr>
                <a:srgbClr val="FBAD41"/>
              </a:buClr>
              <a:buSzPct val="150000"/>
              <a:buFont typeface="Arial"/>
              <a:buChar char="•"/>
            </a:pPr>
            <a:r>
              <a:rPr lang="en-US" dirty="0">
                <a:solidFill>
                  <a:srgbClr val="747576"/>
                </a:solidFill>
              </a:rPr>
              <a:t>You will then need to paste the signature into the text box and make sure both of the checkboxes are checked as shown below. Proceed by clicking the save button.</a:t>
            </a:r>
          </a:p>
        </p:txBody>
      </p:sp>
      <p:sp>
        <p:nvSpPr>
          <p:cNvPr id="2" name="Title 1"/>
          <p:cNvSpPr>
            <a:spLocks noGrp="1"/>
          </p:cNvSpPr>
          <p:nvPr>
            <p:ph type="title"/>
          </p:nvPr>
        </p:nvSpPr>
        <p:spPr>
          <a:xfrm>
            <a:off x="366049" y="485372"/>
            <a:ext cx="8229600" cy="629280"/>
          </a:xfrm>
        </p:spPr>
        <p:txBody>
          <a:bodyPr/>
          <a:lstStyle/>
          <a:p>
            <a:pPr algn="l"/>
            <a:r>
              <a:rPr lang="en-US" sz="3600" dirty="0">
                <a:solidFill>
                  <a:srgbClr val="404040"/>
                </a:solidFill>
              </a:rPr>
              <a:t>Installing on Microsoft Office 365</a:t>
            </a:r>
          </a:p>
        </p:txBody>
      </p:sp>
      <p:sp>
        <p:nvSpPr>
          <p:cNvPr id="6" name="Slide Number Placeholder 5"/>
          <p:cNvSpPr>
            <a:spLocks noGrp="1"/>
          </p:cNvSpPr>
          <p:nvPr>
            <p:ph type="sldNum" sz="quarter" idx="12"/>
          </p:nvPr>
        </p:nvSpPr>
        <p:spPr/>
        <p:txBody>
          <a:bodyPr/>
          <a:lstStyle/>
          <a:p>
            <a:fld id="{8ABD23B4-B8DF-8B48-803A-6C576196379A}" type="slidenum">
              <a:rPr lang="en-US" smtClean="0"/>
              <a:t>11</a:t>
            </a:fld>
            <a:endParaRPr lang="en-US" dirty="0"/>
          </a:p>
        </p:txBody>
      </p:sp>
      <p:sp>
        <p:nvSpPr>
          <p:cNvPr id="7" name="Date Placeholder 5"/>
          <p:cNvSpPr>
            <a:spLocks noGrp="1"/>
          </p:cNvSpPr>
          <p:nvPr>
            <p:ph type="dt" sz="half" idx="10"/>
          </p:nvPr>
        </p:nvSpPr>
        <p:spPr>
          <a:xfrm>
            <a:off x="6208002" y="6124354"/>
            <a:ext cx="2133600" cy="733646"/>
          </a:xfrm>
        </p:spPr>
        <p:txBody>
          <a:bodyPr/>
          <a:lstStyle/>
          <a:p>
            <a:r>
              <a:rPr lang="en-US" dirty="0" smtClean="0"/>
              <a:t>March 2018</a:t>
            </a:r>
            <a:endParaRPr lang="en-US" dirty="0"/>
          </a:p>
        </p:txBody>
      </p:sp>
      <p:sp>
        <p:nvSpPr>
          <p:cNvPr id="8" name="Footer Placeholder 6"/>
          <p:cNvSpPr>
            <a:spLocks noGrp="1"/>
          </p:cNvSpPr>
          <p:nvPr>
            <p:ph type="ftr" sz="quarter" idx="11"/>
          </p:nvPr>
        </p:nvSpPr>
        <p:spPr>
          <a:xfrm>
            <a:off x="1972529" y="6124354"/>
            <a:ext cx="3593770" cy="733646"/>
          </a:xfrm>
        </p:spPr>
        <p:txBody>
          <a:bodyPr/>
          <a:lstStyle/>
          <a:p>
            <a:r>
              <a:rPr lang="en-US" dirty="0" err="1" smtClean="0"/>
              <a:t>Specialdocs</a:t>
            </a:r>
            <a:r>
              <a:rPr lang="en-US" dirty="0" smtClean="0"/>
              <a:t> </a:t>
            </a:r>
            <a:r>
              <a:rPr lang="en-US" dirty="0"/>
              <a:t>eSignature Installation Instructions</a:t>
            </a:r>
          </a:p>
        </p:txBody>
      </p:sp>
      <p:pic>
        <p:nvPicPr>
          <p:cNvPr id="10" name="Picture 9"/>
          <p:cNvPicPr>
            <a:picLocks noChangeAspect="1"/>
          </p:cNvPicPr>
          <p:nvPr/>
        </p:nvPicPr>
        <p:blipFill>
          <a:blip r:embed="rId2"/>
          <a:stretch>
            <a:fillRect/>
          </a:stretch>
        </p:blipFill>
        <p:spPr>
          <a:xfrm>
            <a:off x="538769" y="1467330"/>
            <a:ext cx="1985303" cy="4524944"/>
          </a:xfrm>
          <a:prstGeom prst="rect">
            <a:avLst/>
          </a:prstGeom>
          <a:ln w="38100" cmpd="sng">
            <a:solidFill>
              <a:schemeClr val="tx1"/>
            </a:solidFill>
          </a:ln>
        </p:spPr>
      </p:pic>
      <p:pic>
        <p:nvPicPr>
          <p:cNvPr id="12" name="Picture 11"/>
          <p:cNvPicPr>
            <a:picLocks noChangeAspect="1"/>
          </p:cNvPicPr>
          <p:nvPr/>
        </p:nvPicPr>
        <p:blipFill>
          <a:blip r:embed="rId3"/>
          <a:stretch>
            <a:fillRect/>
          </a:stretch>
        </p:blipFill>
        <p:spPr>
          <a:xfrm>
            <a:off x="2245360" y="3749128"/>
            <a:ext cx="1407160" cy="1163144"/>
          </a:xfrm>
          <a:prstGeom prst="rect">
            <a:avLst/>
          </a:prstGeom>
          <a:ln w="38100" cmpd="sng">
            <a:solidFill>
              <a:schemeClr val="tx1"/>
            </a:solidFill>
          </a:ln>
        </p:spPr>
      </p:pic>
      <p:sp>
        <p:nvSpPr>
          <p:cNvPr id="16" name="Rectangle 15"/>
          <p:cNvSpPr/>
          <p:nvPr/>
        </p:nvSpPr>
        <p:spPr>
          <a:xfrm>
            <a:off x="2245360" y="4135120"/>
            <a:ext cx="1407160" cy="185121"/>
          </a:xfrm>
          <a:prstGeom prst="rect">
            <a:avLst/>
          </a:prstGeom>
          <a:noFill/>
          <a:ln w="3810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8" name="Rectangle 17"/>
          <p:cNvSpPr/>
          <p:nvPr/>
        </p:nvSpPr>
        <p:spPr>
          <a:xfrm>
            <a:off x="756233" y="5405120"/>
            <a:ext cx="1001447" cy="587154"/>
          </a:xfrm>
          <a:prstGeom prst="rect">
            <a:avLst/>
          </a:prstGeom>
          <a:noFill/>
          <a:ln w="1905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20" name="Straight Arrow Connector 19"/>
          <p:cNvCxnSpPr/>
          <p:nvPr/>
        </p:nvCxnSpPr>
        <p:spPr>
          <a:xfrm flipV="1">
            <a:off x="1762072" y="4988560"/>
            <a:ext cx="412168" cy="41656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pic>
        <p:nvPicPr>
          <p:cNvPr id="5" name="Picture 4" descr="microsoft-1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64902" y="3749128"/>
            <a:ext cx="3886200" cy="1907282"/>
          </a:xfrm>
          <a:prstGeom prst="rect">
            <a:avLst/>
          </a:prstGeom>
          <a:ln w="38100" cmpd="sng">
            <a:solidFill>
              <a:schemeClr val="tx1"/>
            </a:solidFill>
          </a:ln>
        </p:spPr>
      </p:pic>
    </p:spTree>
    <p:extLst>
      <p:ext uri="{BB962C8B-B14F-4D97-AF65-F5344CB8AC3E}">
        <p14:creationId xmlns:p14="http://schemas.microsoft.com/office/powerpoint/2010/main" val="29842023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431050" y="1784371"/>
            <a:ext cx="2535670" cy="2834622"/>
          </a:xfrm>
          <a:prstGeom prst="rect">
            <a:avLst/>
          </a:prstGeom>
          <a:noFill/>
        </p:spPr>
        <p:txBody>
          <a:bodyPr wrap="square" rtlCol="0">
            <a:spAutoFit/>
          </a:bodyPr>
          <a:lstStyle/>
          <a:p>
            <a:pPr marL="285750" indent="-285750">
              <a:lnSpc>
                <a:spcPct val="110000"/>
              </a:lnSpc>
              <a:buClr>
                <a:srgbClr val="FBAD41"/>
              </a:buClr>
              <a:buSzPct val="150000"/>
              <a:buFont typeface="Arial"/>
              <a:buChar char="•"/>
            </a:pPr>
            <a:r>
              <a:rPr lang="en-US" dirty="0">
                <a:solidFill>
                  <a:srgbClr val="747576"/>
                </a:solidFill>
              </a:rPr>
              <a:t>To test your email signature, return back to Outlook and create a new email. In the new email, your new signature should be displayed as shown in the image to the right.</a:t>
            </a:r>
          </a:p>
        </p:txBody>
      </p:sp>
      <p:sp>
        <p:nvSpPr>
          <p:cNvPr id="2" name="Title 1"/>
          <p:cNvSpPr>
            <a:spLocks noGrp="1"/>
          </p:cNvSpPr>
          <p:nvPr>
            <p:ph type="title"/>
          </p:nvPr>
        </p:nvSpPr>
        <p:spPr>
          <a:xfrm>
            <a:off x="366049" y="485372"/>
            <a:ext cx="8229600" cy="629280"/>
          </a:xfrm>
        </p:spPr>
        <p:txBody>
          <a:bodyPr/>
          <a:lstStyle/>
          <a:p>
            <a:pPr algn="l"/>
            <a:r>
              <a:rPr lang="en-US" sz="3600" dirty="0">
                <a:solidFill>
                  <a:srgbClr val="404040"/>
                </a:solidFill>
              </a:rPr>
              <a:t>Installing on Microsoft Office 365</a:t>
            </a:r>
          </a:p>
        </p:txBody>
      </p:sp>
      <p:sp>
        <p:nvSpPr>
          <p:cNvPr id="6" name="Slide Number Placeholder 5"/>
          <p:cNvSpPr>
            <a:spLocks noGrp="1"/>
          </p:cNvSpPr>
          <p:nvPr>
            <p:ph type="sldNum" sz="quarter" idx="12"/>
          </p:nvPr>
        </p:nvSpPr>
        <p:spPr/>
        <p:txBody>
          <a:bodyPr/>
          <a:lstStyle/>
          <a:p>
            <a:fld id="{8ABD23B4-B8DF-8B48-803A-6C576196379A}" type="slidenum">
              <a:rPr lang="en-US" smtClean="0"/>
              <a:t>12</a:t>
            </a:fld>
            <a:endParaRPr lang="en-US" dirty="0"/>
          </a:p>
        </p:txBody>
      </p:sp>
      <p:sp>
        <p:nvSpPr>
          <p:cNvPr id="7" name="Date Placeholder 5"/>
          <p:cNvSpPr>
            <a:spLocks noGrp="1"/>
          </p:cNvSpPr>
          <p:nvPr>
            <p:ph type="dt" sz="half" idx="10"/>
          </p:nvPr>
        </p:nvSpPr>
        <p:spPr>
          <a:xfrm>
            <a:off x="6208002" y="6124354"/>
            <a:ext cx="2133600" cy="733646"/>
          </a:xfrm>
        </p:spPr>
        <p:txBody>
          <a:bodyPr/>
          <a:lstStyle/>
          <a:p>
            <a:r>
              <a:rPr lang="en-US" dirty="0" smtClean="0"/>
              <a:t>March 2018</a:t>
            </a:r>
            <a:endParaRPr lang="en-US" dirty="0"/>
          </a:p>
        </p:txBody>
      </p:sp>
      <p:sp>
        <p:nvSpPr>
          <p:cNvPr id="8" name="Footer Placeholder 6"/>
          <p:cNvSpPr>
            <a:spLocks noGrp="1"/>
          </p:cNvSpPr>
          <p:nvPr>
            <p:ph type="ftr" sz="quarter" idx="11"/>
          </p:nvPr>
        </p:nvSpPr>
        <p:spPr>
          <a:xfrm>
            <a:off x="1972529" y="6124354"/>
            <a:ext cx="3593770" cy="733646"/>
          </a:xfrm>
        </p:spPr>
        <p:txBody>
          <a:bodyPr/>
          <a:lstStyle/>
          <a:p>
            <a:r>
              <a:rPr lang="en-US" dirty="0" err="1" smtClean="0"/>
              <a:t>Specialdocs</a:t>
            </a:r>
            <a:r>
              <a:rPr lang="en-US" dirty="0" smtClean="0"/>
              <a:t> </a:t>
            </a:r>
            <a:r>
              <a:rPr lang="en-US" dirty="0" err="1" smtClean="0"/>
              <a:t>eSignature</a:t>
            </a:r>
            <a:r>
              <a:rPr lang="en-US" dirty="0" smtClean="0"/>
              <a:t> </a:t>
            </a:r>
            <a:r>
              <a:rPr lang="en-US" dirty="0"/>
              <a:t>Installation Instructions</a:t>
            </a:r>
          </a:p>
        </p:txBody>
      </p:sp>
      <p:pic>
        <p:nvPicPr>
          <p:cNvPr id="9" name="Picture 8" descr="template-1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59127" y="1784371"/>
            <a:ext cx="5749210" cy="3905229"/>
          </a:xfrm>
          <a:prstGeom prst="rect">
            <a:avLst/>
          </a:prstGeom>
          <a:ln w="38100" cmpd="sng">
            <a:solidFill>
              <a:schemeClr val="tx1"/>
            </a:solidFill>
          </a:ln>
        </p:spPr>
      </p:pic>
    </p:spTree>
    <p:extLst>
      <p:ext uri="{BB962C8B-B14F-4D97-AF65-F5344CB8AC3E}">
        <p14:creationId xmlns:p14="http://schemas.microsoft.com/office/powerpoint/2010/main" val="2966927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p:cNvSpPr>
            <a:spLocks noGrp="1"/>
          </p:cNvSpPr>
          <p:nvPr>
            <p:ph type="sldNum" sz="quarter" idx="12"/>
          </p:nvPr>
        </p:nvSpPr>
        <p:spPr/>
        <p:txBody>
          <a:bodyPr/>
          <a:lstStyle/>
          <a:p>
            <a:fld id="{8ABD23B4-B8DF-8B48-803A-6C576196379A}" type="slidenum">
              <a:rPr lang="en-US" smtClean="0"/>
              <a:t>13</a:t>
            </a:fld>
            <a:endParaRPr lang="en-US" dirty="0"/>
          </a:p>
        </p:txBody>
      </p:sp>
      <p:sp>
        <p:nvSpPr>
          <p:cNvPr id="9" name="Date Placeholder 5"/>
          <p:cNvSpPr>
            <a:spLocks noGrp="1"/>
          </p:cNvSpPr>
          <p:nvPr>
            <p:ph type="dt" sz="half" idx="10"/>
          </p:nvPr>
        </p:nvSpPr>
        <p:spPr>
          <a:xfrm>
            <a:off x="6208002" y="6124354"/>
            <a:ext cx="2133600" cy="733646"/>
          </a:xfrm>
        </p:spPr>
        <p:txBody>
          <a:bodyPr/>
          <a:lstStyle/>
          <a:p>
            <a:r>
              <a:rPr lang="en-US" dirty="0" smtClean="0"/>
              <a:t>March 2018</a:t>
            </a:r>
            <a:endParaRPr lang="en-US" dirty="0"/>
          </a:p>
        </p:txBody>
      </p:sp>
      <p:sp>
        <p:nvSpPr>
          <p:cNvPr id="10" name="Footer Placeholder 6"/>
          <p:cNvSpPr>
            <a:spLocks noGrp="1"/>
          </p:cNvSpPr>
          <p:nvPr>
            <p:ph type="ftr" sz="quarter" idx="11"/>
          </p:nvPr>
        </p:nvSpPr>
        <p:spPr>
          <a:xfrm>
            <a:off x="1972529" y="6124354"/>
            <a:ext cx="3593770" cy="733646"/>
          </a:xfrm>
        </p:spPr>
        <p:txBody>
          <a:bodyPr/>
          <a:lstStyle/>
          <a:p>
            <a:r>
              <a:rPr lang="en-US" dirty="0" err="1" smtClean="0"/>
              <a:t>Specialdocs</a:t>
            </a:r>
            <a:r>
              <a:rPr lang="en-US" dirty="0" smtClean="0"/>
              <a:t> </a:t>
            </a:r>
            <a:r>
              <a:rPr lang="en-US" dirty="0" err="1" smtClean="0"/>
              <a:t>eSignature</a:t>
            </a:r>
            <a:r>
              <a:rPr lang="en-US" dirty="0" smtClean="0"/>
              <a:t> </a:t>
            </a:r>
            <a:r>
              <a:rPr lang="en-US" dirty="0"/>
              <a:t>Installation Instructions</a:t>
            </a:r>
          </a:p>
        </p:txBody>
      </p:sp>
      <p:sp>
        <p:nvSpPr>
          <p:cNvPr id="3" name="TextBox 2"/>
          <p:cNvSpPr txBox="1"/>
          <p:nvPr/>
        </p:nvSpPr>
        <p:spPr>
          <a:xfrm>
            <a:off x="0" y="0"/>
            <a:ext cx="9144000" cy="6124354"/>
          </a:xfrm>
          <a:prstGeom prst="rect">
            <a:avLst/>
          </a:prstGeom>
          <a:solidFill>
            <a:srgbClr val="D9D9D9"/>
          </a:solidFill>
        </p:spPr>
        <p:txBody>
          <a:bodyPr wrap="square" rtlCol="0">
            <a:spAutoFit/>
          </a:bodyPr>
          <a:lstStyle/>
          <a:p>
            <a:endParaRPr lang="en-US" dirty="0"/>
          </a:p>
        </p:txBody>
      </p:sp>
      <p:sp>
        <p:nvSpPr>
          <p:cNvPr id="6" name="TextBox 5"/>
          <p:cNvSpPr txBox="1"/>
          <p:nvPr/>
        </p:nvSpPr>
        <p:spPr>
          <a:xfrm>
            <a:off x="772362" y="1464088"/>
            <a:ext cx="7742900" cy="769441"/>
          </a:xfrm>
          <a:prstGeom prst="rect">
            <a:avLst/>
          </a:prstGeom>
          <a:noFill/>
        </p:spPr>
        <p:txBody>
          <a:bodyPr wrap="none" rtlCol="0">
            <a:spAutoFit/>
          </a:bodyPr>
          <a:lstStyle/>
          <a:p>
            <a:r>
              <a:rPr lang="en-US" sz="4400" dirty="0">
                <a:solidFill>
                  <a:srgbClr val="404040"/>
                </a:solidFill>
              </a:rPr>
              <a:t>Installing on </a:t>
            </a:r>
            <a:r>
              <a:rPr lang="en-US" sz="4400" dirty="0">
                <a:solidFill>
                  <a:schemeClr val="tx1">
                    <a:lumMod val="75000"/>
                    <a:lumOff val="25000"/>
                  </a:schemeClr>
                </a:solidFill>
              </a:rPr>
              <a:t>Microsoft</a:t>
            </a:r>
            <a:r>
              <a:rPr lang="en-US" sz="4400" dirty="0">
                <a:solidFill>
                  <a:srgbClr val="404040"/>
                </a:solidFill>
              </a:rPr>
              <a:t> Outlook</a:t>
            </a:r>
          </a:p>
        </p:txBody>
      </p:sp>
      <p:sp>
        <p:nvSpPr>
          <p:cNvPr id="11" name="Subtitle 10"/>
          <p:cNvSpPr>
            <a:spLocks noGrp="1"/>
          </p:cNvSpPr>
          <p:nvPr>
            <p:ph type="subTitle" idx="1"/>
          </p:nvPr>
        </p:nvSpPr>
        <p:spPr>
          <a:xfrm>
            <a:off x="969182" y="2282897"/>
            <a:ext cx="7546080" cy="1752600"/>
          </a:xfrm>
        </p:spPr>
        <p:txBody>
          <a:bodyPr/>
          <a:lstStyle/>
          <a:p>
            <a:pPr algn="l"/>
            <a:r>
              <a:rPr lang="en-US" sz="2500" dirty="0">
                <a:solidFill>
                  <a:schemeClr val="tx1">
                    <a:lumMod val="50000"/>
                    <a:lumOff val="50000"/>
                  </a:schemeClr>
                </a:solidFill>
              </a:rPr>
              <a:t>Versions: Microsoft Outlook 2010, 2013, and 2016</a:t>
            </a:r>
          </a:p>
          <a:p>
            <a:endParaRPr lang="en-US" dirty="0"/>
          </a:p>
        </p:txBody>
      </p:sp>
    </p:spTree>
    <p:extLst>
      <p:ext uri="{BB962C8B-B14F-4D97-AF65-F5344CB8AC3E}">
        <p14:creationId xmlns:p14="http://schemas.microsoft.com/office/powerpoint/2010/main" val="3522332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6049" y="485372"/>
            <a:ext cx="8229600" cy="629280"/>
          </a:xfrm>
        </p:spPr>
        <p:txBody>
          <a:bodyPr/>
          <a:lstStyle/>
          <a:p>
            <a:pPr algn="l"/>
            <a:r>
              <a:rPr lang="en-US" sz="3600" dirty="0">
                <a:solidFill>
                  <a:srgbClr val="404040"/>
                </a:solidFill>
              </a:rPr>
              <a:t>Installing On Microsoft Outlook</a:t>
            </a:r>
          </a:p>
        </p:txBody>
      </p:sp>
      <p:sp>
        <p:nvSpPr>
          <p:cNvPr id="6" name="Slide Number Placeholder 5"/>
          <p:cNvSpPr>
            <a:spLocks noGrp="1"/>
          </p:cNvSpPr>
          <p:nvPr>
            <p:ph type="sldNum" sz="quarter" idx="12"/>
          </p:nvPr>
        </p:nvSpPr>
        <p:spPr/>
        <p:txBody>
          <a:bodyPr/>
          <a:lstStyle/>
          <a:p>
            <a:fld id="{8ABD23B4-B8DF-8B48-803A-6C576196379A}" type="slidenum">
              <a:rPr lang="en-US" smtClean="0"/>
              <a:t>14</a:t>
            </a:fld>
            <a:endParaRPr lang="en-US" dirty="0"/>
          </a:p>
        </p:txBody>
      </p:sp>
      <p:sp>
        <p:nvSpPr>
          <p:cNvPr id="10" name="TextBox 9">
            <a:extLst>
              <a:ext uri="{FF2B5EF4-FFF2-40B4-BE49-F238E27FC236}">
                <a16:creationId xmlns:a16="http://schemas.microsoft.com/office/drawing/2014/main" xmlns="" id="{D57BBF97-413B-40F0-AB46-FF76823DFDA7}"/>
              </a:ext>
            </a:extLst>
          </p:cNvPr>
          <p:cNvSpPr txBox="1"/>
          <p:nvPr/>
        </p:nvSpPr>
        <p:spPr>
          <a:xfrm>
            <a:off x="366049" y="1483891"/>
            <a:ext cx="3718560" cy="3270638"/>
          </a:xfrm>
          <a:prstGeom prst="rect">
            <a:avLst/>
          </a:prstGeom>
          <a:noFill/>
        </p:spPr>
        <p:txBody>
          <a:bodyPr wrap="square" rtlCol="0">
            <a:spAutoFit/>
          </a:bodyPr>
          <a:lstStyle/>
          <a:p>
            <a:pPr marL="342900" indent="-342900">
              <a:lnSpc>
                <a:spcPct val="110000"/>
              </a:lnSpc>
              <a:buClr>
                <a:srgbClr val="FBAD41"/>
              </a:buClr>
              <a:buSzPct val="125000"/>
              <a:buFont typeface="Arial"/>
              <a:buChar char="•"/>
            </a:pPr>
            <a:r>
              <a:rPr lang="en-US" sz="2600" baseline="30000" dirty="0">
                <a:solidFill>
                  <a:srgbClr val="747576"/>
                </a:solidFill>
              </a:rPr>
              <a:t>Please click the  “Export To Outlook (Desktop)” button as shown to the right.</a:t>
            </a:r>
          </a:p>
          <a:p>
            <a:pPr marL="342900" indent="-342900">
              <a:lnSpc>
                <a:spcPct val="110000"/>
              </a:lnSpc>
              <a:buClr>
                <a:srgbClr val="FBAD41"/>
              </a:buClr>
              <a:buSzPct val="125000"/>
              <a:buFont typeface="Arial"/>
              <a:buChar char="•"/>
            </a:pPr>
            <a:endParaRPr lang="en-US" sz="2600" baseline="30000" dirty="0">
              <a:solidFill>
                <a:srgbClr val="747576"/>
              </a:solidFill>
            </a:endParaRPr>
          </a:p>
          <a:p>
            <a:pPr marL="342900" indent="-342900">
              <a:lnSpc>
                <a:spcPct val="110000"/>
              </a:lnSpc>
              <a:buClr>
                <a:srgbClr val="FBAD41"/>
              </a:buClr>
              <a:buSzPct val="125000"/>
              <a:buFont typeface="Arial"/>
              <a:buChar char="•"/>
            </a:pPr>
            <a:r>
              <a:rPr lang="en-US" sz="2600" baseline="30000" dirty="0">
                <a:solidFill>
                  <a:srgbClr val="747576"/>
                </a:solidFill>
              </a:rPr>
              <a:t>When you click the button, your browser will start to download a file named </a:t>
            </a:r>
            <a:r>
              <a:rPr lang="en-US" sz="2600" baseline="30000" dirty="0" smtClean="0">
                <a:solidFill>
                  <a:srgbClr val="747576"/>
                </a:solidFill>
              </a:rPr>
              <a:t>“</a:t>
            </a:r>
            <a:r>
              <a:rPr lang="en-US" sz="2600" baseline="30000" dirty="0" smtClean="0">
                <a:solidFill>
                  <a:srgbClr val="FF0000"/>
                </a:solidFill>
              </a:rPr>
              <a:t>*Company Name* </a:t>
            </a:r>
            <a:r>
              <a:rPr lang="en-US" sz="2600" baseline="30000" dirty="0">
                <a:solidFill>
                  <a:srgbClr val="747576"/>
                </a:solidFill>
              </a:rPr>
              <a:t>eSignature.zip” as shown in the image below.</a:t>
            </a:r>
          </a:p>
          <a:p>
            <a:pPr>
              <a:lnSpc>
                <a:spcPct val="110000"/>
              </a:lnSpc>
              <a:buClr>
                <a:srgbClr val="FF963C"/>
              </a:buClr>
              <a:buSzPct val="115000"/>
            </a:pPr>
            <a:endParaRPr lang="en-US" sz="2400" baseline="30000" dirty="0">
              <a:solidFill>
                <a:srgbClr val="747576"/>
              </a:solidFill>
            </a:endParaRPr>
          </a:p>
          <a:p>
            <a:pPr>
              <a:lnSpc>
                <a:spcPct val="110000"/>
              </a:lnSpc>
              <a:buClr>
                <a:srgbClr val="FF963C"/>
              </a:buClr>
              <a:buSzPct val="115000"/>
            </a:pPr>
            <a:endParaRPr lang="en-US" sz="2400" baseline="30000" dirty="0">
              <a:solidFill>
                <a:srgbClr val="747576"/>
              </a:solidFill>
            </a:endParaRPr>
          </a:p>
        </p:txBody>
      </p:sp>
      <p:sp>
        <p:nvSpPr>
          <p:cNvPr id="9" name="Date Placeholder 5"/>
          <p:cNvSpPr>
            <a:spLocks noGrp="1"/>
          </p:cNvSpPr>
          <p:nvPr>
            <p:ph type="dt" sz="half" idx="10"/>
          </p:nvPr>
        </p:nvSpPr>
        <p:spPr>
          <a:xfrm>
            <a:off x="6208002" y="6124354"/>
            <a:ext cx="2133600" cy="733646"/>
          </a:xfrm>
        </p:spPr>
        <p:txBody>
          <a:bodyPr/>
          <a:lstStyle/>
          <a:p>
            <a:r>
              <a:rPr lang="en-US" dirty="0" smtClean="0"/>
              <a:t>March 2018</a:t>
            </a:r>
            <a:endParaRPr lang="en-US" dirty="0"/>
          </a:p>
        </p:txBody>
      </p:sp>
      <p:sp>
        <p:nvSpPr>
          <p:cNvPr id="12" name="Footer Placeholder 6"/>
          <p:cNvSpPr>
            <a:spLocks noGrp="1"/>
          </p:cNvSpPr>
          <p:nvPr>
            <p:ph type="ftr" sz="quarter" idx="11"/>
          </p:nvPr>
        </p:nvSpPr>
        <p:spPr>
          <a:xfrm>
            <a:off x="1972529" y="6124354"/>
            <a:ext cx="3593770" cy="733646"/>
          </a:xfrm>
        </p:spPr>
        <p:txBody>
          <a:bodyPr/>
          <a:lstStyle/>
          <a:p>
            <a:r>
              <a:rPr lang="en-US" dirty="0" err="1" smtClean="0"/>
              <a:t>Specialdocs</a:t>
            </a:r>
            <a:r>
              <a:rPr lang="en-US" dirty="0" smtClean="0"/>
              <a:t> </a:t>
            </a:r>
            <a:r>
              <a:rPr lang="en-US" dirty="0"/>
              <a:t>eSignature Installation Instructions</a:t>
            </a:r>
          </a:p>
        </p:txBody>
      </p:sp>
      <p:pic>
        <p:nvPicPr>
          <p:cNvPr id="4" name="Picture 3" descr="outlook.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84609" y="1483891"/>
            <a:ext cx="4926201" cy="2165625"/>
          </a:xfrm>
          <a:prstGeom prst="rect">
            <a:avLst/>
          </a:prstGeom>
          <a:ln w="38100" cmpd="sng">
            <a:solidFill>
              <a:schemeClr val="tx1"/>
            </a:solidFill>
          </a:ln>
        </p:spPr>
      </p:pic>
      <p:pic>
        <p:nvPicPr>
          <p:cNvPr id="15" name="Picture 14" descr="template-14.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2437" y="4240946"/>
            <a:ext cx="4046336" cy="1596082"/>
          </a:xfrm>
          <a:prstGeom prst="rect">
            <a:avLst/>
          </a:prstGeom>
          <a:ln w="38100" cmpd="sng">
            <a:solidFill>
              <a:schemeClr val="tx1"/>
            </a:solidFill>
          </a:ln>
        </p:spPr>
      </p:pic>
      <p:sp>
        <p:nvSpPr>
          <p:cNvPr id="3" name="Rectangle 2"/>
          <p:cNvSpPr/>
          <p:nvPr/>
        </p:nvSpPr>
        <p:spPr>
          <a:xfrm>
            <a:off x="826465" y="5514862"/>
            <a:ext cx="1302491" cy="322166"/>
          </a:xfrm>
          <a:prstGeom prst="rect">
            <a:avLst/>
          </a:prstGeom>
          <a:noFill/>
          <a:ln w="1905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n>
                <a:solidFill>
                  <a:srgbClr val="953735"/>
                </a:solidFill>
              </a:ln>
              <a:solidFill>
                <a:srgbClr val="FF0000"/>
              </a:solidFill>
            </a:endParaRPr>
          </a:p>
        </p:txBody>
      </p:sp>
    </p:spTree>
    <p:extLst>
      <p:ext uri="{BB962C8B-B14F-4D97-AF65-F5344CB8AC3E}">
        <p14:creationId xmlns:p14="http://schemas.microsoft.com/office/powerpoint/2010/main" val="42181262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6049" y="485372"/>
            <a:ext cx="8229600" cy="629280"/>
          </a:xfrm>
        </p:spPr>
        <p:txBody>
          <a:bodyPr/>
          <a:lstStyle/>
          <a:p>
            <a:pPr algn="l"/>
            <a:r>
              <a:rPr lang="en-US" sz="3600" dirty="0">
                <a:solidFill>
                  <a:srgbClr val="404040"/>
                </a:solidFill>
              </a:rPr>
              <a:t>Installing On Microsoft Outlook</a:t>
            </a:r>
          </a:p>
        </p:txBody>
      </p:sp>
      <p:sp>
        <p:nvSpPr>
          <p:cNvPr id="6" name="Slide Number Placeholder 5"/>
          <p:cNvSpPr>
            <a:spLocks noGrp="1"/>
          </p:cNvSpPr>
          <p:nvPr>
            <p:ph type="sldNum" sz="quarter" idx="12"/>
          </p:nvPr>
        </p:nvSpPr>
        <p:spPr/>
        <p:txBody>
          <a:bodyPr/>
          <a:lstStyle/>
          <a:p>
            <a:fld id="{8ABD23B4-B8DF-8B48-803A-6C576196379A}" type="slidenum">
              <a:rPr lang="en-US" smtClean="0"/>
              <a:t>15</a:t>
            </a:fld>
            <a:endParaRPr lang="en-US" dirty="0"/>
          </a:p>
        </p:txBody>
      </p:sp>
      <p:sp>
        <p:nvSpPr>
          <p:cNvPr id="9" name="TextBox 8"/>
          <p:cNvSpPr txBox="1"/>
          <p:nvPr/>
        </p:nvSpPr>
        <p:spPr>
          <a:xfrm>
            <a:off x="414663" y="1077234"/>
            <a:ext cx="8085201" cy="1442446"/>
          </a:xfrm>
          <a:prstGeom prst="rect">
            <a:avLst/>
          </a:prstGeom>
          <a:noFill/>
        </p:spPr>
        <p:txBody>
          <a:bodyPr wrap="square" rtlCol="0">
            <a:spAutoFit/>
          </a:bodyPr>
          <a:lstStyle/>
          <a:p>
            <a:pPr>
              <a:lnSpc>
                <a:spcPct val="110000"/>
              </a:lnSpc>
              <a:buClr>
                <a:srgbClr val="FBAD41"/>
              </a:buClr>
              <a:buSzPct val="125000"/>
            </a:pPr>
            <a:endParaRPr lang="en-US" sz="1600" dirty="0">
              <a:solidFill>
                <a:srgbClr val="747576"/>
              </a:solidFill>
            </a:endParaRPr>
          </a:p>
          <a:p>
            <a:pPr marL="457200" indent="-457200">
              <a:lnSpc>
                <a:spcPct val="110000"/>
              </a:lnSpc>
              <a:buClr>
                <a:srgbClr val="FBAD41"/>
              </a:buClr>
              <a:buSzPct val="125000"/>
              <a:buFont typeface="Arial"/>
              <a:buChar char="•"/>
            </a:pPr>
            <a:r>
              <a:rPr lang="en-US" sz="1600" dirty="0">
                <a:solidFill>
                  <a:srgbClr val="747576"/>
                </a:solidFill>
              </a:rPr>
              <a:t>Double-click the .ZIP file that was downloaded.</a:t>
            </a:r>
          </a:p>
          <a:p>
            <a:pPr marL="457200" indent="-457200">
              <a:lnSpc>
                <a:spcPct val="110000"/>
              </a:lnSpc>
              <a:buClr>
                <a:srgbClr val="FBAD41"/>
              </a:buClr>
              <a:buSzPct val="125000"/>
              <a:buFont typeface="Arial"/>
              <a:buChar char="•"/>
            </a:pPr>
            <a:r>
              <a:rPr lang="en-US" sz="1600" dirty="0">
                <a:solidFill>
                  <a:srgbClr val="747576"/>
                </a:solidFill>
              </a:rPr>
              <a:t>After opening the .ZIP file , a window like the one below will open. Click the “Extract All” button circled in the image below.</a:t>
            </a:r>
            <a:endParaRPr lang="en-US" sz="2400" baseline="30000" dirty="0">
              <a:solidFill>
                <a:srgbClr val="747576"/>
              </a:solidFill>
            </a:endParaRPr>
          </a:p>
          <a:p>
            <a:pPr>
              <a:lnSpc>
                <a:spcPct val="110000"/>
              </a:lnSpc>
              <a:buClr>
                <a:srgbClr val="FF963C"/>
              </a:buClr>
              <a:buSzPct val="115000"/>
            </a:pPr>
            <a:endParaRPr lang="en-US" sz="2400" baseline="30000" dirty="0">
              <a:solidFill>
                <a:srgbClr val="747576"/>
              </a:solidFill>
            </a:endParaRPr>
          </a:p>
        </p:txBody>
      </p:sp>
      <p:sp>
        <p:nvSpPr>
          <p:cNvPr id="14" name="Date Placeholder 5"/>
          <p:cNvSpPr>
            <a:spLocks noGrp="1"/>
          </p:cNvSpPr>
          <p:nvPr>
            <p:ph type="dt" sz="half" idx="10"/>
          </p:nvPr>
        </p:nvSpPr>
        <p:spPr>
          <a:xfrm>
            <a:off x="6208002" y="6124354"/>
            <a:ext cx="2133600" cy="733646"/>
          </a:xfrm>
        </p:spPr>
        <p:txBody>
          <a:bodyPr/>
          <a:lstStyle/>
          <a:p>
            <a:r>
              <a:rPr lang="en-US" dirty="0" smtClean="0"/>
              <a:t>March 2018</a:t>
            </a:r>
            <a:endParaRPr lang="en-US" dirty="0"/>
          </a:p>
        </p:txBody>
      </p:sp>
      <p:sp>
        <p:nvSpPr>
          <p:cNvPr id="15" name="Footer Placeholder 6"/>
          <p:cNvSpPr>
            <a:spLocks noGrp="1"/>
          </p:cNvSpPr>
          <p:nvPr>
            <p:ph type="ftr" sz="quarter" idx="11"/>
          </p:nvPr>
        </p:nvSpPr>
        <p:spPr>
          <a:xfrm>
            <a:off x="1972529" y="6124354"/>
            <a:ext cx="3593770" cy="733646"/>
          </a:xfrm>
        </p:spPr>
        <p:txBody>
          <a:bodyPr/>
          <a:lstStyle/>
          <a:p>
            <a:r>
              <a:rPr lang="en-US" dirty="0" err="1" smtClean="0"/>
              <a:t>Specialdocs</a:t>
            </a:r>
            <a:r>
              <a:rPr lang="en-US" dirty="0" smtClean="0"/>
              <a:t> </a:t>
            </a:r>
            <a:r>
              <a:rPr lang="en-US" dirty="0"/>
              <a:t>eSignature Installation Instructions</a:t>
            </a:r>
          </a:p>
        </p:txBody>
      </p:sp>
      <p:pic>
        <p:nvPicPr>
          <p:cNvPr id="8" name="Picture 7" descr="zip-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3800" y="2279779"/>
            <a:ext cx="5867400" cy="3677322"/>
          </a:xfrm>
          <a:prstGeom prst="rect">
            <a:avLst/>
          </a:prstGeom>
          <a:ln w="38100" cmpd="sng">
            <a:solidFill>
              <a:srgbClr val="262626"/>
            </a:solidFill>
          </a:ln>
        </p:spPr>
      </p:pic>
      <p:sp>
        <p:nvSpPr>
          <p:cNvPr id="7" name="Rectangle 6"/>
          <p:cNvSpPr/>
          <p:nvPr/>
        </p:nvSpPr>
        <p:spPr>
          <a:xfrm>
            <a:off x="3966271" y="2651760"/>
            <a:ext cx="355600" cy="599440"/>
          </a:xfrm>
          <a:prstGeom prst="rect">
            <a:avLst/>
          </a:prstGeom>
          <a:noFill/>
          <a:ln w="1905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778510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6049" y="485372"/>
            <a:ext cx="8229600" cy="629280"/>
          </a:xfrm>
        </p:spPr>
        <p:txBody>
          <a:bodyPr/>
          <a:lstStyle/>
          <a:p>
            <a:pPr algn="l"/>
            <a:r>
              <a:rPr lang="en-US" sz="3600" dirty="0">
                <a:solidFill>
                  <a:srgbClr val="404040"/>
                </a:solidFill>
              </a:rPr>
              <a:t>Installing On Microsoft Outlook</a:t>
            </a:r>
          </a:p>
        </p:txBody>
      </p:sp>
      <p:sp>
        <p:nvSpPr>
          <p:cNvPr id="6" name="Slide Number Placeholder 5"/>
          <p:cNvSpPr>
            <a:spLocks noGrp="1"/>
          </p:cNvSpPr>
          <p:nvPr>
            <p:ph type="sldNum" sz="quarter" idx="12"/>
          </p:nvPr>
        </p:nvSpPr>
        <p:spPr/>
        <p:txBody>
          <a:bodyPr/>
          <a:lstStyle/>
          <a:p>
            <a:fld id="{8ABD23B4-B8DF-8B48-803A-6C576196379A}" type="slidenum">
              <a:rPr lang="en-US" smtClean="0"/>
              <a:t>16</a:t>
            </a:fld>
            <a:endParaRPr lang="en-US" dirty="0"/>
          </a:p>
        </p:txBody>
      </p:sp>
      <p:sp>
        <p:nvSpPr>
          <p:cNvPr id="9" name="TextBox 8"/>
          <p:cNvSpPr txBox="1"/>
          <p:nvPr/>
        </p:nvSpPr>
        <p:spPr>
          <a:xfrm>
            <a:off x="414663" y="1596182"/>
            <a:ext cx="3375777" cy="4150880"/>
          </a:xfrm>
          <a:prstGeom prst="rect">
            <a:avLst/>
          </a:prstGeom>
          <a:noFill/>
        </p:spPr>
        <p:txBody>
          <a:bodyPr wrap="square" rtlCol="0">
            <a:spAutoFit/>
          </a:bodyPr>
          <a:lstStyle/>
          <a:p>
            <a:pPr marL="457200" indent="-457200">
              <a:lnSpc>
                <a:spcPct val="110000"/>
              </a:lnSpc>
              <a:buClr>
                <a:srgbClr val="FBAD41"/>
              </a:buClr>
              <a:buSzPct val="125000"/>
              <a:buFont typeface="Arial"/>
              <a:buChar char="•"/>
            </a:pPr>
            <a:r>
              <a:rPr lang="en-US" sz="1600" dirty="0">
                <a:solidFill>
                  <a:srgbClr val="747576"/>
                </a:solidFill>
              </a:rPr>
              <a:t>In the dialog that pops up, you can browse for a folder, or leave the default folder in the “Files will be extracted to this folder:” field.</a:t>
            </a:r>
          </a:p>
          <a:p>
            <a:pPr marL="457200" indent="-457200">
              <a:lnSpc>
                <a:spcPct val="110000"/>
              </a:lnSpc>
              <a:buClr>
                <a:srgbClr val="FBAD41"/>
              </a:buClr>
              <a:buSzPct val="125000"/>
              <a:buFont typeface="Arial"/>
              <a:buChar char="•"/>
            </a:pPr>
            <a:endParaRPr lang="en-US" sz="1600" dirty="0">
              <a:solidFill>
                <a:srgbClr val="747576"/>
              </a:solidFill>
            </a:endParaRPr>
          </a:p>
          <a:p>
            <a:pPr marL="457200" indent="-457200">
              <a:lnSpc>
                <a:spcPct val="110000"/>
              </a:lnSpc>
              <a:buClr>
                <a:srgbClr val="FBAD41"/>
              </a:buClr>
              <a:buSzPct val="125000"/>
              <a:buFont typeface="Arial"/>
              <a:buChar char="•"/>
            </a:pPr>
            <a:r>
              <a:rPr lang="en-US" sz="1600" dirty="0">
                <a:solidFill>
                  <a:srgbClr val="747576"/>
                </a:solidFill>
              </a:rPr>
              <a:t>Make sure “Show extracted files when complete” is checked, then click on the “Extract” button. This ensures that after extraction a window will open showing the files you just extracted, which contain the signature.</a:t>
            </a:r>
            <a:endParaRPr lang="en-US" sz="2400" baseline="30000" dirty="0">
              <a:solidFill>
                <a:srgbClr val="747576"/>
              </a:solidFill>
            </a:endParaRPr>
          </a:p>
          <a:p>
            <a:pPr>
              <a:lnSpc>
                <a:spcPct val="110000"/>
              </a:lnSpc>
              <a:buClr>
                <a:srgbClr val="FF963C"/>
              </a:buClr>
              <a:buSzPct val="115000"/>
            </a:pPr>
            <a:endParaRPr lang="en-US" sz="2400" baseline="30000" dirty="0">
              <a:solidFill>
                <a:srgbClr val="747576"/>
              </a:solidFill>
            </a:endParaRPr>
          </a:p>
        </p:txBody>
      </p:sp>
      <p:sp>
        <p:nvSpPr>
          <p:cNvPr id="14" name="Date Placeholder 5"/>
          <p:cNvSpPr>
            <a:spLocks noGrp="1"/>
          </p:cNvSpPr>
          <p:nvPr>
            <p:ph type="dt" sz="half" idx="10"/>
          </p:nvPr>
        </p:nvSpPr>
        <p:spPr>
          <a:xfrm>
            <a:off x="6208002" y="6124354"/>
            <a:ext cx="2133600" cy="733646"/>
          </a:xfrm>
        </p:spPr>
        <p:txBody>
          <a:bodyPr/>
          <a:lstStyle/>
          <a:p>
            <a:r>
              <a:rPr lang="en-US" dirty="0" smtClean="0"/>
              <a:t>March 2018</a:t>
            </a:r>
            <a:endParaRPr lang="en-US" dirty="0"/>
          </a:p>
        </p:txBody>
      </p:sp>
      <p:sp>
        <p:nvSpPr>
          <p:cNvPr id="15" name="Footer Placeholder 6"/>
          <p:cNvSpPr>
            <a:spLocks noGrp="1"/>
          </p:cNvSpPr>
          <p:nvPr>
            <p:ph type="ftr" sz="quarter" idx="11"/>
          </p:nvPr>
        </p:nvSpPr>
        <p:spPr>
          <a:xfrm>
            <a:off x="1972529" y="6124354"/>
            <a:ext cx="3593770" cy="733646"/>
          </a:xfrm>
        </p:spPr>
        <p:txBody>
          <a:bodyPr/>
          <a:lstStyle/>
          <a:p>
            <a:r>
              <a:rPr lang="en-US" dirty="0" err="1" smtClean="0"/>
              <a:t>Specialdocs</a:t>
            </a:r>
            <a:r>
              <a:rPr lang="en-US" dirty="0" smtClean="0"/>
              <a:t> </a:t>
            </a:r>
            <a:r>
              <a:rPr lang="en-US" dirty="0"/>
              <a:t>eSignature Installation Instructions</a:t>
            </a:r>
          </a:p>
        </p:txBody>
      </p:sp>
      <p:pic>
        <p:nvPicPr>
          <p:cNvPr id="7" name="Picture 6" descr="file-path-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97965" y="1596182"/>
            <a:ext cx="4954125" cy="3128370"/>
          </a:xfrm>
          <a:prstGeom prst="rect">
            <a:avLst/>
          </a:prstGeom>
          <a:ln w="38100" cmpd="sng">
            <a:solidFill>
              <a:schemeClr val="tx1">
                <a:lumMod val="85000"/>
                <a:lumOff val="15000"/>
              </a:schemeClr>
            </a:solidFill>
          </a:ln>
        </p:spPr>
      </p:pic>
      <p:sp>
        <p:nvSpPr>
          <p:cNvPr id="5" name="Rectangle 4"/>
          <p:cNvSpPr/>
          <p:nvPr/>
        </p:nvSpPr>
        <p:spPr>
          <a:xfrm>
            <a:off x="4095750" y="2599267"/>
            <a:ext cx="3566585" cy="151376"/>
          </a:xfrm>
          <a:prstGeom prst="rect">
            <a:avLst/>
          </a:prstGeom>
          <a:noFill/>
          <a:ln w="1905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0000"/>
              </a:solidFill>
            </a:endParaRPr>
          </a:p>
        </p:txBody>
      </p:sp>
      <p:sp>
        <p:nvSpPr>
          <p:cNvPr id="17" name="Rectangle 16"/>
          <p:cNvSpPr/>
          <p:nvPr/>
        </p:nvSpPr>
        <p:spPr>
          <a:xfrm>
            <a:off x="7481417" y="4533900"/>
            <a:ext cx="541810" cy="152400"/>
          </a:xfrm>
          <a:prstGeom prst="rect">
            <a:avLst/>
          </a:prstGeom>
          <a:noFill/>
          <a:ln w="1905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319153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6049" y="485372"/>
            <a:ext cx="8229600" cy="629280"/>
          </a:xfrm>
        </p:spPr>
        <p:txBody>
          <a:bodyPr/>
          <a:lstStyle/>
          <a:p>
            <a:pPr algn="l"/>
            <a:r>
              <a:rPr lang="en-US" sz="3600" dirty="0">
                <a:solidFill>
                  <a:srgbClr val="404040"/>
                </a:solidFill>
              </a:rPr>
              <a:t>Installing On Microsoft Outlook</a:t>
            </a:r>
          </a:p>
        </p:txBody>
      </p:sp>
      <p:sp>
        <p:nvSpPr>
          <p:cNvPr id="6" name="Slide Number Placeholder 5"/>
          <p:cNvSpPr>
            <a:spLocks noGrp="1"/>
          </p:cNvSpPr>
          <p:nvPr>
            <p:ph type="sldNum" sz="quarter" idx="12"/>
          </p:nvPr>
        </p:nvSpPr>
        <p:spPr/>
        <p:txBody>
          <a:bodyPr/>
          <a:lstStyle/>
          <a:p>
            <a:fld id="{8ABD23B4-B8DF-8B48-803A-6C576196379A}" type="slidenum">
              <a:rPr lang="en-US" smtClean="0"/>
              <a:t>17</a:t>
            </a:fld>
            <a:endParaRPr lang="en-US" dirty="0"/>
          </a:p>
        </p:txBody>
      </p:sp>
      <p:sp>
        <p:nvSpPr>
          <p:cNvPr id="9" name="TextBox 8"/>
          <p:cNvSpPr txBox="1"/>
          <p:nvPr/>
        </p:nvSpPr>
        <p:spPr>
          <a:xfrm>
            <a:off x="414663" y="1112549"/>
            <a:ext cx="8085201" cy="1442446"/>
          </a:xfrm>
          <a:prstGeom prst="rect">
            <a:avLst/>
          </a:prstGeom>
          <a:noFill/>
        </p:spPr>
        <p:txBody>
          <a:bodyPr wrap="square" rtlCol="0">
            <a:spAutoFit/>
          </a:bodyPr>
          <a:lstStyle/>
          <a:p>
            <a:pPr>
              <a:lnSpc>
                <a:spcPct val="110000"/>
              </a:lnSpc>
              <a:buClr>
                <a:srgbClr val="FBAD41"/>
              </a:buClr>
              <a:buSzPct val="125000"/>
            </a:pPr>
            <a:endParaRPr lang="en-US" sz="1600" dirty="0">
              <a:solidFill>
                <a:srgbClr val="747576"/>
              </a:solidFill>
            </a:endParaRPr>
          </a:p>
          <a:p>
            <a:pPr marL="457200" indent="-457200">
              <a:lnSpc>
                <a:spcPct val="110000"/>
              </a:lnSpc>
              <a:buClr>
                <a:srgbClr val="FBAD41"/>
              </a:buClr>
              <a:buSzPct val="125000"/>
              <a:buFont typeface="Arial"/>
              <a:buChar char="•"/>
            </a:pPr>
            <a:r>
              <a:rPr lang="en-US" sz="1600" dirty="0">
                <a:solidFill>
                  <a:srgbClr val="747576"/>
                </a:solidFill>
              </a:rPr>
              <a:t>Keep the window that contains the newly extracted files open so that you don’t misplace them.</a:t>
            </a:r>
          </a:p>
          <a:p>
            <a:pPr>
              <a:lnSpc>
                <a:spcPct val="110000"/>
              </a:lnSpc>
              <a:buClr>
                <a:srgbClr val="FBAD41"/>
              </a:buClr>
              <a:buSzPct val="125000"/>
            </a:pPr>
            <a:r>
              <a:rPr lang="en-US" sz="1600" dirty="0">
                <a:solidFill>
                  <a:srgbClr val="747576"/>
                </a:solidFill>
              </a:rPr>
              <a:t> </a:t>
            </a:r>
          </a:p>
          <a:p>
            <a:pPr>
              <a:lnSpc>
                <a:spcPct val="110000"/>
              </a:lnSpc>
              <a:buClr>
                <a:srgbClr val="FF963C"/>
              </a:buClr>
              <a:buSzPct val="115000"/>
            </a:pPr>
            <a:endParaRPr lang="en-US" sz="2400" baseline="30000" dirty="0">
              <a:solidFill>
                <a:srgbClr val="747576"/>
              </a:solidFill>
            </a:endParaRPr>
          </a:p>
        </p:txBody>
      </p:sp>
      <p:sp>
        <p:nvSpPr>
          <p:cNvPr id="14" name="Date Placeholder 5"/>
          <p:cNvSpPr>
            <a:spLocks noGrp="1"/>
          </p:cNvSpPr>
          <p:nvPr>
            <p:ph type="dt" sz="half" idx="10"/>
          </p:nvPr>
        </p:nvSpPr>
        <p:spPr>
          <a:xfrm>
            <a:off x="6208002" y="6124354"/>
            <a:ext cx="2133600" cy="733646"/>
          </a:xfrm>
        </p:spPr>
        <p:txBody>
          <a:bodyPr/>
          <a:lstStyle/>
          <a:p>
            <a:r>
              <a:rPr lang="en-US" dirty="0" smtClean="0"/>
              <a:t>March 2018</a:t>
            </a:r>
            <a:endParaRPr lang="en-US" dirty="0"/>
          </a:p>
        </p:txBody>
      </p:sp>
      <p:sp>
        <p:nvSpPr>
          <p:cNvPr id="15" name="Footer Placeholder 6"/>
          <p:cNvSpPr>
            <a:spLocks noGrp="1"/>
          </p:cNvSpPr>
          <p:nvPr>
            <p:ph type="ftr" sz="quarter" idx="11"/>
          </p:nvPr>
        </p:nvSpPr>
        <p:spPr>
          <a:xfrm>
            <a:off x="1972529" y="6124354"/>
            <a:ext cx="3593770" cy="733646"/>
          </a:xfrm>
        </p:spPr>
        <p:txBody>
          <a:bodyPr/>
          <a:lstStyle/>
          <a:p>
            <a:r>
              <a:rPr lang="en-US" dirty="0" err="1" smtClean="0"/>
              <a:t>Specialdocs</a:t>
            </a:r>
            <a:r>
              <a:rPr lang="en-US" dirty="0" smtClean="0"/>
              <a:t> </a:t>
            </a:r>
            <a:r>
              <a:rPr lang="en-US" dirty="0"/>
              <a:t>eSignature Installation Instructions</a:t>
            </a:r>
          </a:p>
        </p:txBody>
      </p:sp>
      <p:pic>
        <p:nvPicPr>
          <p:cNvPr id="4" name="Picture 3" descr="file-7.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2065054"/>
            <a:ext cx="6188464" cy="3878545"/>
          </a:xfrm>
          <a:prstGeom prst="rect">
            <a:avLst/>
          </a:prstGeom>
          <a:ln w="38100" cmpd="sng">
            <a:solidFill>
              <a:schemeClr val="tx1">
                <a:lumMod val="65000"/>
                <a:lumOff val="35000"/>
              </a:schemeClr>
            </a:solidFill>
          </a:ln>
        </p:spPr>
      </p:pic>
    </p:spTree>
    <p:extLst>
      <p:ext uri="{BB962C8B-B14F-4D97-AF65-F5344CB8AC3E}">
        <p14:creationId xmlns:p14="http://schemas.microsoft.com/office/powerpoint/2010/main" val="1242091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6049" y="485372"/>
            <a:ext cx="8229600" cy="629280"/>
          </a:xfrm>
        </p:spPr>
        <p:txBody>
          <a:bodyPr/>
          <a:lstStyle/>
          <a:p>
            <a:pPr algn="l"/>
            <a:r>
              <a:rPr lang="en-US" sz="3600" dirty="0">
                <a:solidFill>
                  <a:srgbClr val="404040"/>
                </a:solidFill>
              </a:rPr>
              <a:t>Installing On Microsoft Outlook</a:t>
            </a:r>
          </a:p>
        </p:txBody>
      </p:sp>
      <p:sp>
        <p:nvSpPr>
          <p:cNvPr id="6" name="Slide Number Placeholder 5"/>
          <p:cNvSpPr>
            <a:spLocks noGrp="1"/>
          </p:cNvSpPr>
          <p:nvPr>
            <p:ph type="sldNum" sz="quarter" idx="12"/>
          </p:nvPr>
        </p:nvSpPr>
        <p:spPr/>
        <p:txBody>
          <a:bodyPr/>
          <a:lstStyle/>
          <a:p>
            <a:fld id="{8ABD23B4-B8DF-8B48-803A-6C576196379A}" type="slidenum">
              <a:rPr lang="en-US" smtClean="0"/>
              <a:t>18</a:t>
            </a:fld>
            <a:endParaRPr lang="en-US" dirty="0"/>
          </a:p>
        </p:txBody>
      </p:sp>
      <p:sp>
        <p:nvSpPr>
          <p:cNvPr id="9" name="TextBox 8"/>
          <p:cNvSpPr txBox="1"/>
          <p:nvPr/>
        </p:nvSpPr>
        <p:spPr>
          <a:xfrm>
            <a:off x="414664" y="1301043"/>
            <a:ext cx="7713336" cy="1446550"/>
          </a:xfrm>
          <a:prstGeom prst="rect">
            <a:avLst/>
          </a:prstGeom>
          <a:noFill/>
        </p:spPr>
        <p:txBody>
          <a:bodyPr wrap="square" rtlCol="0">
            <a:spAutoFit/>
          </a:bodyPr>
          <a:lstStyle/>
          <a:p>
            <a:pPr>
              <a:lnSpc>
                <a:spcPct val="110000"/>
              </a:lnSpc>
              <a:buClr>
                <a:srgbClr val="FBAD41"/>
              </a:buClr>
              <a:buSzPct val="125000"/>
            </a:pPr>
            <a:r>
              <a:rPr lang="en-US" sz="1600" dirty="0">
                <a:solidFill>
                  <a:srgbClr val="747576"/>
                </a:solidFill>
              </a:rPr>
              <a:t> </a:t>
            </a:r>
          </a:p>
          <a:p>
            <a:pPr marL="457200" indent="-457200">
              <a:lnSpc>
                <a:spcPct val="110000"/>
              </a:lnSpc>
              <a:buClr>
                <a:srgbClr val="FBAD41"/>
              </a:buClr>
              <a:buSzPct val="125000"/>
              <a:buFont typeface="Arial"/>
              <a:buChar char="•"/>
            </a:pPr>
            <a:r>
              <a:rPr lang="en-US" sz="1600" dirty="0">
                <a:solidFill>
                  <a:srgbClr val="747576"/>
                </a:solidFill>
              </a:rPr>
              <a:t>Press and hold the WINDOWS key and “R” key at the same time on your keyboard. This will bring up a “Run” dialog box. Next to where it says “Open”, enter the following (as shown in the image below): </a:t>
            </a:r>
            <a:r>
              <a:rPr lang="en-US" sz="1600" b="1" dirty="0">
                <a:solidFill>
                  <a:srgbClr val="747576"/>
                </a:solidFill>
              </a:rPr>
              <a:t>%APPDATA%\Microsoft\Signatures</a:t>
            </a:r>
            <a:endParaRPr lang="en-US" sz="2400" baseline="30000" dirty="0">
              <a:solidFill>
                <a:srgbClr val="747576"/>
              </a:solidFill>
            </a:endParaRPr>
          </a:p>
        </p:txBody>
      </p:sp>
      <p:sp>
        <p:nvSpPr>
          <p:cNvPr id="14" name="Date Placeholder 5"/>
          <p:cNvSpPr>
            <a:spLocks noGrp="1"/>
          </p:cNvSpPr>
          <p:nvPr>
            <p:ph type="dt" sz="half" idx="10"/>
          </p:nvPr>
        </p:nvSpPr>
        <p:spPr>
          <a:xfrm>
            <a:off x="6208002" y="6124354"/>
            <a:ext cx="2133600" cy="733646"/>
          </a:xfrm>
        </p:spPr>
        <p:txBody>
          <a:bodyPr/>
          <a:lstStyle/>
          <a:p>
            <a:r>
              <a:rPr lang="en-US" dirty="0" smtClean="0"/>
              <a:t>March 2018</a:t>
            </a:r>
            <a:endParaRPr lang="en-US" dirty="0"/>
          </a:p>
        </p:txBody>
      </p:sp>
      <p:sp>
        <p:nvSpPr>
          <p:cNvPr id="15" name="Footer Placeholder 6"/>
          <p:cNvSpPr>
            <a:spLocks noGrp="1"/>
          </p:cNvSpPr>
          <p:nvPr>
            <p:ph type="ftr" sz="quarter" idx="11"/>
          </p:nvPr>
        </p:nvSpPr>
        <p:spPr>
          <a:xfrm>
            <a:off x="1972529" y="6124354"/>
            <a:ext cx="3593770" cy="733646"/>
          </a:xfrm>
        </p:spPr>
        <p:txBody>
          <a:bodyPr/>
          <a:lstStyle/>
          <a:p>
            <a:r>
              <a:rPr lang="en-US" dirty="0" err="1" smtClean="0"/>
              <a:t>Specialdocs</a:t>
            </a:r>
            <a:r>
              <a:rPr lang="en-US" dirty="0" smtClean="0"/>
              <a:t> </a:t>
            </a:r>
            <a:r>
              <a:rPr lang="en-US" dirty="0"/>
              <a:t>eSignature Installation Instructions</a:t>
            </a:r>
          </a:p>
        </p:txBody>
      </p:sp>
      <p:grpSp>
        <p:nvGrpSpPr>
          <p:cNvPr id="20" name="Group 19"/>
          <p:cNvGrpSpPr/>
          <p:nvPr/>
        </p:nvGrpSpPr>
        <p:grpSpPr>
          <a:xfrm>
            <a:off x="916214" y="3220357"/>
            <a:ext cx="2275913" cy="2136875"/>
            <a:chOff x="750021" y="2430176"/>
            <a:chExt cx="2040055" cy="1806475"/>
          </a:xfrm>
        </p:grpSpPr>
        <p:pic>
          <p:nvPicPr>
            <p:cNvPr id="4" name="Picture 3"/>
            <p:cNvPicPr>
              <a:picLocks noChangeAspect="1"/>
            </p:cNvPicPr>
            <p:nvPr/>
          </p:nvPicPr>
          <p:blipFill rotWithShape="1">
            <a:blip r:embed="rId2"/>
            <a:srcRect l="2708" t="27346" r="69142" b="3386"/>
            <a:stretch/>
          </p:blipFill>
          <p:spPr>
            <a:xfrm>
              <a:off x="750021" y="2430176"/>
              <a:ext cx="2040055" cy="1806475"/>
            </a:xfrm>
            <a:prstGeom prst="rect">
              <a:avLst/>
            </a:prstGeom>
            <a:ln w="19050" cmpd="sng">
              <a:solidFill>
                <a:schemeClr val="bg1">
                  <a:lumMod val="75000"/>
                </a:schemeClr>
              </a:solidFill>
            </a:ln>
          </p:spPr>
        </p:pic>
        <p:sp>
          <p:nvSpPr>
            <p:cNvPr id="10" name="Oval 9"/>
            <p:cNvSpPr/>
            <p:nvPr/>
          </p:nvSpPr>
          <p:spPr>
            <a:xfrm>
              <a:off x="1188357" y="3760107"/>
              <a:ext cx="394608" cy="367392"/>
            </a:xfrm>
            <a:prstGeom prst="ellipse">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endParaRPr>
            </a:p>
          </p:txBody>
        </p:sp>
        <p:sp>
          <p:nvSpPr>
            <p:cNvPr id="17" name="Right Arrow 16"/>
            <p:cNvSpPr/>
            <p:nvPr/>
          </p:nvSpPr>
          <p:spPr>
            <a:xfrm rot="18889837">
              <a:off x="1433983" y="3376782"/>
              <a:ext cx="840735" cy="176854"/>
            </a:xfrm>
            <a:prstGeom prst="rightArrow">
              <a:avLst/>
            </a:prstGeom>
            <a:solidFill>
              <a:schemeClr val="bg1">
                <a:lumMod val="85000"/>
              </a:schemeClr>
            </a:solid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rgbClr val="000000"/>
                  </a:solidFill>
                </a:ln>
                <a:solidFill>
                  <a:srgbClr val="FFFFFF"/>
                </a:solidFill>
              </a:endParaRPr>
            </a:p>
          </p:txBody>
        </p:sp>
        <p:sp>
          <p:nvSpPr>
            <p:cNvPr id="18" name="Oval 17"/>
            <p:cNvSpPr/>
            <p:nvPr/>
          </p:nvSpPr>
          <p:spPr>
            <a:xfrm>
              <a:off x="2100035" y="2862036"/>
              <a:ext cx="303893" cy="251779"/>
            </a:xfrm>
            <a:prstGeom prst="ellipse">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endParaRPr>
            </a:p>
          </p:txBody>
        </p:sp>
      </p:grpSp>
      <p:pic>
        <p:nvPicPr>
          <p:cNvPr id="19" name="Picture 18" descr="image004.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31020" y="3220357"/>
            <a:ext cx="4206051" cy="2166753"/>
          </a:xfrm>
          <a:prstGeom prst="rect">
            <a:avLst/>
          </a:prstGeom>
          <a:ln w="38100" cmpd="sng">
            <a:solidFill>
              <a:srgbClr val="595959"/>
            </a:solidFill>
          </a:ln>
        </p:spPr>
      </p:pic>
      <p:sp>
        <p:nvSpPr>
          <p:cNvPr id="22" name="Rectangle 21"/>
          <p:cNvSpPr/>
          <p:nvPr/>
        </p:nvSpPr>
        <p:spPr>
          <a:xfrm>
            <a:off x="4572000" y="4254500"/>
            <a:ext cx="3438071" cy="263071"/>
          </a:xfrm>
          <a:prstGeom prst="rect">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p:cNvSpPr/>
          <p:nvPr/>
        </p:nvSpPr>
        <p:spPr>
          <a:xfrm>
            <a:off x="5086865" y="4935838"/>
            <a:ext cx="906162" cy="240270"/>
          </a:xfrm>
          <a:prstGeom prst="rect">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01107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6049" y="485372"/>
            <a:ext cx="8229600" cy="629280"/>
          </a:xfrm>
        </p:spPr>
        <p:txBody>
          <a:bodyPr/>
          <a:lstStyle/>
          <a:p>
            <a:pPr algn="l"/>
            <a:r>
              <a:rPr lang="en-US" sz="3600" dirty="0">
                <a:solidFill>
                  <a:srgbClr val="404040"/>
                </a:solidFill>
              </a:rPr>
              <a:t>Installing On Microsoft Outlook</a:t>
            </a:r>
          </a:p>
        </p:txBody>
      </p:sp>
      <p:sp>
        <p:nvSpPr>
          <p:cNvPr id="6" name="Slide Number Placeholder 5"/>
          <p:cNvSpPr>
            <a:spLocks noGrp="1"/>
          </p:cNvSpPr>
          <p:nvPr>
            <p:ph type="sldNum" sz="quarter" idx="12"/>
          </p:nvPr>
        </p:nvSpPr>
        <p:spPr/>
        <p:txBody>
          <a:bodyPr/>
          <a:lstStyle/>
          <a:p>
            <a:fld id="{8ABD23B4-B8DF-8B48-803A-6C576196379A}" type="slidenum">
              <a:rPr lang="en-US" smtClean="0"/>
              <a:t>19</a:t>
            </a:fld>
            <a:endParaRPr lang="en-US" dirty="0"/>
          </a:p>
        </p:txBody>
      </p:sp>
      <p:sp>
        <p:nvSpPr>
          <p:cNvPr id="9" name="TextBox 8"/>
          <p:cNvSpPr txBox="1"/>
          <p:nvPr/>
        </p:nvSpPr>
        <p:spPr>
          <a:xfrm>
            <a:off x="414663" y="1201258"/>
            <a:ext cx="8180985" cy="900759"/>
          </a:xfrm>
          <a:prstGeom prst="rect">
            <a:avLst/>
          </a:prstGeom>
          <a:noFill/>
        </p:spPr>
        <p:txBody>
          <a:bodyPr wrap="square" rtlCol="0">
            <a:spAutoFit/>
          </a:bodyPr>
          <a:lstStyle/>
          <a:p>
            <a:pPr>
              <a:lnSpc>
                <a:spcPct val="110000"/>
              </a:lnSpc>
              <a:buClr>
                <a:srgbClr val="FBAD41"/>
              </a:buClr>
              <a:buSzPct val="125000"/>
            </a:pPr>
            <a:r>
              <a:rPr lang="en-US" sz="1600" dirty="0">
                <a:solidFill>
                  <a:srgbClr val="747576"/>
                </a:solidFill>
              </a:rPr>
              <a:t> </a:t>
            </a:r>
          </a:p>
          <a:p>
            <a:pPr marL="457200" indent="-457200">
              <a:lnSpc>
                <a:spcPct val="110000"/>
              </a:lnSpc>
              <a:buClr>
                <a:srgbClr val="FBAD41"/>
              </a:buClr>
              <a:buSzPct val="125000"/>
              <a:buFont typeface="Arial"/>
              <a:buChar char="•"/>
            </a:pPr>
            <a:r>
              <a:rPr lang="en-US" sz="1600" dirty="0">
                <a:solidFill>
                  <a:srgbClr val="747576"/>
                </a:solidFill>
              </a:rPr>
              <a:t>Another folder, named “Signatures” should now be open in a new window, as shown below. This folder stores all of your Microsoft Outlook signatures.</a:t>
            </a:r>
            <a:endParaRPr lang="en-US" sz="2400" baseline="30000" dirty="0">
              <a:solidFill>
                <a:srgbClr val="747576"/>
              </a:solidFill>
            </a:endParaRPr>
          </a:p>
        </p:txBody>
      </p:sp>
      <p:sp>
        <p:nvSpPr>
          <p:cNvPr id="14" name="Date Placeholder 5"/>
          <p:cNvSpPr>
            <a:spLocks noGrp="1"/>
          </p:cNvSpPr>
          <p:nvPr>
            <p:ph type="dt" sz="half" idx="10"/>
          </p:nvPr>
        </p:nvSpPr>
        <p:spPr>
          <a:xfrm>
            <a:off x="6208002" y="6124354"/>
            <a:ext cx="2133600" cy="733646"/>
          </a:xfrm>
        </p:spPr>
        <p:txBody>
          <a:bodyPr/>
          <a:lstStyle/>
          <a:p>
            <a:r>
              <a:rPr lang="en-US" dirty="0" smtClean="0"/>
              <a:t>March 2018</a:t>
            </a:r>
            <a:endParaRPr lang="en-US" dirty="0"/>
          </a:p>
        </p:txBody>
      </p:sp>
      <p:sp>
        <p:nvSpPr>
          <p:cNvPr id="15" name="Footer Placeholder 6"/>
          <p:cNvSpPr>
            <a:spLocks noGrp="1"/>
          </p:cNvSpPr>
          <p:nvPr>
            <p:ph type="ftr" sz="quarter" idx="11"/>
          </p:nvPr>
        </p:nvSpPr>
        <p:spPr>
          <a:xfrm>
            <a:off x="1972529" y="6124354"/>
            <a:ext cx="3593770" cy="733646"/>
          </a:xfrm>
        </p:spPr>
        <p:txBody>
          <a:bodyPr/>
          <a:lstStyle/>
          <a:p>
            <a:r>
              <a:rPr lang="en-US" dirty="0" err="1" smtClean="0"/>
              <a:t>Specialdocs</a:t>
            </a:r>
            <a:r>
              <a:rPr lang="en-US" dirty="0" smtClean="0"/>
              <a:t> </a:t>
            </a:r>
            <a:r>
              <a:rPr lang="en-US" dirty="0" err="1" smtClean="0"/>
              <a:t>eSignature</a:t>
            </a:r>
            <a:r>
              <a:rPr lang="en-US" dirty="0" smtClean="0"/>
              <a:t> Installation Instructions</a:t>
            </a:r>
            <a:endParaRPr lang="en-US" dirty="0"/>
          </a:p>
        </p:txBody>
      </p:sp>
      <p:pic>
        <p:nvPicPr>
          <p:cNvPr id="3" name="Picture 2" descr="appdata.png"/>
          <p:cNvPicPr>
            <a:picLocks noChangeAspect="1"/>
          </p:cNvPicPr>
          <p:nvPr/>
        </p:nvPicPr>
        <p:blipFill rotWithShape="1">
          <a:blip r:embed="rId2">
            <a:extLst>
              <a:ext uri="{28A0092B-C50C-407E-A947-70E740481C1C}">
                <a14:useLocalDpi xmlns:a14="http://schemas.microsoft.com/office/drawing/2010/main" val="0"/>
              </a:ext>
            </a:extLst>
          </a:blip>
          <a:srcRect r="6855" b="32467"/>
          <a:stretch/>
        </p:blipFill>
        <p:spPr>
          <a:xfrm>
            <a:off x="1261483" y="2316480"/>
            <a:ext cx="6281567" cy="3495040"/>
          </a:xfrm>
          <a:prstGeom prst="rect">
            <a:avLst/>
          </a:prstGeom>
          <a:ln w="38100" cmpd="sng">
            <a:solidFill>
              <a:schemeClr val="tx1"/>
            </a:solidFill>
          </a:ln>
        </p:spPr>
      </p:pic>
      <p:sp>
        <p:nvSpPr>
          <p:cNvPr id="5" name="Rectangle 4"/>
          <p:cNvSpPr/>
          <p:nvPr/>
        </p:nvSpPr>
        <p:spPr>
          <a:xfrm>
            <a:off x="2052320" y="2326640"/>
            <a:ext cx="528320" cy="203200"/>
          </a:xfrm>
          <a:prstGeom prst="rect">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2983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600613" y="6429685"/>
            <a:ext cx="184666" cy="369332"/>
          </a:xfrm>
          <a:prstGeom prst="rect">
            <a:avLst/>
          </a:prstGeom>
          <a:noFill/>
        </p:spPr>
        <p:txBody>
          <a:bodyPr wrap="none" rtlCol="0">
            <a:spAutoFit/>
          </a:bodyPr>
          <a:lstStyle/>
          <a:p>
            <a:endParaRPr lang="en-US" dirty="0"/>
          </a:p>
        </p:txBody>
      </p:sp>
      <p:pic>
        <p:nvPicPr>
          <p:cNvPr id="8" name="Content Placeholder 7"/>
          <p:cNvPicPr>
            <a:picLocks noGrp="1" noChangeAspect="1"/>
          </p:cNvPicPr>
          <p:nvPr>
            <p:ph idx="1"/>
          </p:nvPr>
        </p:nvPicPr>
        <p:blipFill>
          <a:blip r:embed="rId2"/>
          <a:srcRect l="4542" r="4542"/>
          <a:stretch>
            <a:fillRect/>
          </a:stretch>
        </p:blipFill>
        <p:spPr>
          <a:xfrm>
            <a:off x="0" y="-16099"/>
            <a:ext cx="9144000" cy="6165853"/>
          </a:xfrm>
          <a:solidFill>
            <a:srgbClr val="D9D9D9"/>
          </a:solidFill>
        </p:spPr>
      </p:pic>
      <p:sp>
        <p:nvSpPr>
          <p:cNvPr id="2" name="Title 1"/>
          <p:cNvSpPr>
            <a:spLocks noGrp="1"/>
          </p:cNvSpPr>
          <p:nvPr>
            <p:ph type="title"/>
          </p:nvPr>
        </p:nvSpPr>
        <p:spPr>
          <a:xfrm>
            <a:off x="366049" y="485372"/>
            <a:ext cx="8229600" cy="629280"/>
          </a:xfrm>
        </p:spPr>
        <p:txBody>
          <a:bodyPr/>
          <a:lstStyle/>
          <a:p>
            <a:pPr algn="l"/>
            <a:r>
              <a:rPr lang="en-US" sz="3600" dirty="0">
                <a:solidFill>
                  <a:srgbClr val="404040"/>
                </a:solidFill>
              </a:rPr>
              <a:t>Table of Contents</a:t>
            </a:r>
          </a:p>
        </p:txBody>
      </p:sp>
      <p:sp>
        <p:nvSpPr>
          <p:cNvPr id="6" name="Slide Number Placeholder 5"/>
          <p:cNvSpPr>
            <a:spLocks noGrp="1"/>
          </p:cNvSpPr>
          <p:nvPr>
            <p:ph type="sldNum" sz="quarter" idx="12"/>
          </p:nvPr>
        </p:nvSpPr>
        <p:spPr/>
        <p:txBody>
          <a:bodyPr/>
          <a:lstStyle/>
          <a:p>
            <a:fld id="{8ABD23B4-B8DF-8B48-803A-6C576196379A}" type="slidenum">
              <a:rPr lang="en-US" smtClean="0"/>
              <a:t>2</a:t>
            </a:fld>
            <a:endParaRPr lang="en-US" dirty="0"/>
          </a:p>
        </p:txBody>
      </p:sp>
      <p:sp>
        <p:nvSpPr>
          <p:cNvPr id="9" name="TextBox 8"/>
          <p:cNvSpPr txBox="1"/>
          <p:nvPr/>
        </p:nvSpPr>
        <p:spPr>
          <a:xfrm>
            <a:off x="457199" y="1464844"/>
            <a:ext cx="8510631" cy="2595069"/>
          </a:xfrm>
          <a:prstGeom prst="rect">
            <a:avLst/>
          </a:prstGeom>
          <a:noFill/>
        </p:spPr>
        <p:txBody>
          <a:bodyPr wrap="square" rtlCol="0">
            <a:spAutoFit/>
          </a:bodyPr>
          <a:lstStyle/>
          <a:p>
            <a:pPr>
              <a:lnSpc>
                <a:spcPct val="120000"/>
              </a:lnSpc>
            </a:pPr>
            <a:r>
              <a:rPr lang="en-US" sz="1700" dirty="0">
                <a:solidFill>
                  <a:srgbClr val="404040"/>
                </a:solidFill>
                <a:hlinkClick r:id="rId3" action="ppaction://hlinksldjump"/>
              </a:rPr>
              <a:t>Step 1: Configure Your Signature</a:t>
            </a:r>
            <a:r>
              <a:rPr lang="en-US" sz="1700" dirty="0">
                <a:solidFill>
                  <a:srgbClr val="404040"/>
                </a:solidFill>
              </a:rPr>
              <a:t>................................................................................ 3</a:t>
            </a:r>
          </a:p>
          <a:p>
            <a:pPr>
              <a:lnSpc>
                <a:spcPct val="120000"/>
              </a:lnSpc>
            </a:pPr>
            <a:r>
              <a:rPr lang="en-US" sz="1700" dirty="0">
                <a:solidFill>
                  <a:srgbClr val="404040"/>
                </a:solidFill>
                <a:hlinkClick r:id="rId4" action="ppaction://hlinksldjump"/>
              </a:rPr>
              <a:t>Step 2: Installing Your Signature</a:t>
            </a:r>
            <a:r>
              <a:rPr lang="en-US" sz="1700" dirty="0">
                <a:solidFill>
                  <a:srgbClr val="404040"/>
                </a:solidFill>
              </a:rPr>
              <a:t>.................................................................................. 6</a:t>
            </a:r>
          </a:p>
          <a:p>
            <a:pPr>
              <a:lnSpc>
                <a:spcPct val="120000"/>
              </a:lnSpc>
            </a:pPr>
            <a:r>
              <a:rPr lang="en-US" sz="1700" dirty="0">
                <a:solidFill>
                  <a:srgbClr val="404040"/>
                </a:solidFill>
                <a:hlinkClick r:id="rId5" action="ppaction://hlinksldjump"/>
              </a:rPr>
              <a:t>Installing on Microsoft Office 365</a:t>
            </a:r>
            <a:r>
              <a:rPr lang="en-US" sz="1700" dirty="0">
                <a:solidFill>
                  <a:srgbClr val="404040"/>
                </a:solidFill>
              </a:rPr>
              <a:t>................................................................................. 8</a:t>
            </a:r>
          </a:p>
          <a:p>
            <a:pPr>
              <a:lnSpc>
                <a:spcPct val="120000"/>
              </a:lnSpc>
            </a:pPr>
            <a:r>
              <a:rPr lang="en-US" sz="1700" dirty="0">
                <a:solidFill>
                  <a:srgbClr val="404040"/>
                </a:solidFill>
                <a:hlinkClick r:id="rId6" action="ppaction://hlinksldjump"/>
              </a:rPr>
              <a:t>Installing on Microsoft Outlook</a:t>
            </a:r>
            <a:r>
              <a:rPr lang="en-US" sz="1700" dirty="0">
                <a:solidFill>
                  <a:srgbClr val="404040"/>
                </a:solidFill>
              </a:rPr>
              <a:t>................................................................................... 13</a:t>
            </a:r>
          </a:p>
          <a:p>
            <a:pPr>
              <a:lnSpc>
                <a:spcPct val="120000"/>
              </a:lnSpc>
            </a:pPr>
            <a:r>
              <a:rPr lang="en-US" sz="1700" dirty="0">
                <a:solidFill>
                  <a:srgbClr val="404040"/>
                </a:solidFill>
                <a:hlinkClick r:id="rId7" action="ppaction://hlinksldjump"/>
              </a:rPr>
              <a:t>Installing on Mac Mail</a:t>
            </a:r>
            <a:r>
              <a:rPr lang="is-IS" sz="1700" dirty="0">
                <a:solidFill>
                  <a:srgbClr val="404040"/>
                </a:solidFill>
              </a:rPr>
              <a:t>….</a:t>
            </a:r>
            <a:r>
              <a:rPr lang="en-US" sz="1700" dirty="0">
                <a:solidFill>
                  <a:srgbClr val="404040"/>
                </a:solidFill>
              </a:rPr>
              <a:t>............................................................................................ 26</a:t>
            </a:r>
          </a:p>
          <a:p>
            <a:pPr>
              <a:lnSpc>
                <a:spcPct val="120000"/>
              </a:lnSpc>
            </a:pPr>
            <a:r>
              <a:rPr lang="en-US" sz="1700" dirty="0">
                <a:solidFill>
                  <a:srgbClr val="404040"/>
                </a:solidFill>
                <a:hlinkClick r:id="rId8" action="ppaction://hlinksldjump"/>
              </a:rPr>
              <a:t>Installing on iOS Mail</a:t>
            </a:r>
            <a:r>
              <a:rPr lang="is-IS" sz="1700" dirty="0">
                <a:solidFill>
                  <a:srgbClr val="404040"/>
                </a:solidFill>
              </a:rPr>
              <a:t>…...</a:t>
            </a:r>
            <a:r>
              <a:rPr lang="en-US" sz="1700" dirty="0">
                <a:solidFill>
                  <a:srgbClr val="404040"/>
                </a:solidFill>
              </a:rPr>
              <a:t>........................................................................................... </a:t>
            </a:r>
            <a:r>
              <a:rPr lang="en-US" sz="1700" dirty="0" smtClean="0">
                <a:solidFill>
                  <a:srgbClr val="404040"/>
                </a:solidFill>
              </a:rPr>
              <a:t>30</a:t>
            </a:r>
          </a:p>
          <a:p>
            <a:pPr>
              <a:lnSpc>
                <a:spcPct val="120000"/>
              </a:lnSpc>
            </a:pPr>
            <a:r>
              <a:rPr lang="en-US" sz="1700" dirty="0">
                <a:solidFill>
                  <a:srgbClr val="404040"/>
                </a:solidFill>
                <a:hlinkClick r:id="rId9" action="ppaction://hlinksldjump"/>
              </a:rPr>
              <a:t>Installing on </a:t>
            </a:r>
            <a:r>
              <a:rPr lang="en-US" sz="1700" dirty="0" smtClean="0">
                <a:solidFill>
                  <a:srgbClr val="404040"/>
                </a:solidFill>
                <a:hlinkClick r:id="rId9" action="ppaction://hlinksldjump"/>
              </a:rPr>
              <a:t>Gmail</a:t>
            </a:r>
            <a:r>
              <a:rPr lang="en-US" sz="1700" dirty="0" smtClean="0">
                <a:solidFill>
                  <a:srgbClr val="404040"/>
                </a:solidFill>
              </a:rPr>
              <a:t>...................................................................................................... 37</a:t>
            </a:r>
            <a:endParaRPr lang="en-US" sz="1700" dirty="0">
              <a:solidFill>
                <a:srgbClr val="404040"/>
              </a:solidFill>
            </a:endParaRPr>
          </a:p>
          <a:p>
            <a:pPr>
              <a:lnSpc>
                <a:spcPct val="120000"/>
              </a:lnSpc>
            </a:pPr>
            <a:r>
              <a:rPr lang="en-US" sz="1700" dirty="0">
                <a:solidFill>
                  <a:srgbClr val="404040"/>
                </a:solidFill>
                <a:hlinkClick r:id="rId10" action="ppaction://hlinksldjump"/>
              </a:rPr>
              <a:t>Installing on Android Mail Apps </a:t>
            </a:r>
            <a:r>
              <a:rPr lang="en-US" sz="1700" dirty="0">
                <a:solidFill>
                  <a:srgbClr val="404040"/>
                </a:solidFill>
              </a:rPr>
              <a:t>................................................................................. </a:t>
            </a:r>
            <a:r>
              <a:rPr lang="en-US" sz="1700" dirty="0" smtClean="0">
                <a:solidFill>
                  <a:srgbClr val="404040"/>
                </a:solidFill>
              </a:rPr>
              <a:t>42</a:t>
            </a:r>
          </a:p>
        </p:txBody>
      </p:sp>
      <p:sp>
        <p:nvSpPr>
          <p:cNvPr id="12" name="Date Placeholder 5"/>
          <p:cNvSpPr>
            <a:spLocks noGrp="1"/>
          </p:cNvSpPr>
          <p:nvPr>
            <p:ph type="dt" sz="half" idx="10"/>
          </p:nvPr>
        </p:nvSpPr>
        <p:spPr>
          <a:xfrm>
            <a:off x="6208002" y="6124354"/>
            <a:ext cx="2133600" cy="733646"/>
          </a:xfrm>
        </p:spPr>
        <p:txBody>
          <a:bodyPr/>
          <a:lstStyle/>
          <a:p>
            <a:r>
              <a:rPr lang="en-US" dirty="0" smtClean="0"/>
              <a:t>March 2018</a:t>
            </a:r>
            <a:endParaRPr lang="en-US" dirty="0"/>
          </a:p>
        </p:txBody>
      </p:sp>
      <p:sp>
        <p:nvSpPr>
          <p:cNvPr id="13" name="Footer Placeholder 6"/>
          <p:cNvSpPr>
            <a:spLocks noGrp="1"/>
          </p:cNvSpPr>
          <p:nvPr>
            <p:ph type="ftr" sz="quarter" idx="11"/>
          </p:nvPr>
        </p:nvSpPr>
        <p:spPr>
          <a:xfrm>
            <a:off x="1972529" y="6124354"/>
            <a:ext cx="3593770" cy="733646"/>
          </a:xfrm>
        </p:spPr>
        <p:txBody>
          <a:bodyPr/>
          <a:lstStyle/>
          <a:p>
            <a:r>
              <a:rPr lang="en-US" dirty="0" err="1" smtClean="0"/>
              <a:t>Specialdocs</a:t>
            </a:r>
            <a:r>
              <a:rPr lang="en-US" dirty="0" smtClean="0"/>
              <a:t> </a:t>
            </a:r>
            <a:r>
              <a:rPr lang="en-US" dirty="0" err="1" smtClean="0"/>
              <a:t>eSignature</a:t>
            </a:r>
            <a:r>
              <a:rPr lang="en-US" dirty="0" smtClean="0"/>
              <a:t> </a:t>
            </a:r>
            <a:r>
              <a:rPr lang="en-US" dirty="0"/>
              <a:t>Installation Instructions</a:t>
            </a:r>
          </a:p>
        </p:txBody>
      </p:sp>
      <p:sp>
        <p:nvSpPr>
          <p:cNvPr id="5" name="TextBox 4"/>
          <p:cNvSpPr txBox="1"/>
          <p:nvPr/>
        </p:nvSpPr>
        <p:spPr>
          <a:xfrm>
            <a:off x="1296365" y="6575213"/>
            <a:ext cx="184666" cy="369332"/>
          </a:xfrm>
          <a:prstGeom prst="rect">
            <a:avLst/>
          </a:prstGeom>
          <a:noFill/>
        </p:spPr>
        <p:txBody>
          <a:bodyPr wrap="none" rtlCol="0">
            <a:spAutoFit/>
          </a:bodyPr>
          <a:lstStyle/>
          <a:p>
            <a:endParaRPr lang="en-US" dirty="0"/>
          </a:p>
        </p:txBody>
      </p:sp>
      <p:sp>
        <p:nvSpPr>
          <p:cNvPr id="7" name="TextBox 6"/>
          <p:cNvSpPr txBox="1"/>
          <p:nvPr/>
        </p:nvSpPr>
        <p:spPr>
          <a:xfrm>
            <a:off x="846605" y="6469374"/>
            <a:ext cx="184666" cy="369332"/>
          </a:xfrm>
          <a:prstGeom prst="rect">
            <a:avLst/>
          </a:prstGeom>
          <a:noFill/>
        </p:spPr>
        <p:txBody>
          <a:bodyPr wrap="none" rtlCol="0">
            <a:spAutoFit/>
          </a:bodyPr>
          <a:lstStyle/>
          <a:p>
            <a:endParaRPr lang="en-US" dirty="0"/>
          </a:p>
        </p:txBody>
      </p:sp>
      <p:sp>
        <p:nvSpPr>
          <p:cNvPr id="10" name="TextBox 9"/>
          <p:cNvSpPr txBox="1"/>
          <p:nvPr/>
        </p:nvSpPr>
        <p:spPr>
          <a:xfrm>
            <a:off x="1375734" y="6456145"/>
            <a:ext cx="184666"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23049476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6049" y="485372"/>
            <a:ext cx="8229600" cy="629280"/>
          </a:xfrm>
        </p:spPr>
        <p:txBody>
          <a:bodyPr/>
          <a:lstStyle/>
          <a:p>
            <a:pPr algn="l"/>
            <a:r>
              <a:rPr lang="en-US" sz="3600" dirty="0">
                <a:solidFill>
                  <a:srgbClr val="404040"/>
                </a:solidFill>
              </a:rPr>
              <a:t>Installing On Microsoft Outlook</a:t>
            </a:r>
          </a:p>
        </p:txBody>
      </p:sp>
      <p:sp>
        <p:nvSpPr>
          <p:cNvPr id="6" name="Slide Number Placeholder 5"/>
          <p:cNvSpPr>
            <a:spLocks noGrp="1"/>
          </p:cNvSpPr>
          <p:nvPr>
            <p:ph type="sldNum" sz="quarter" idx="12"/>
          </p:nvPr>
        </p:nvSpPr>
        <p:spPr/>
        <p:txBody>
          <a:bodyPr/>
          <a:lstStyle/>
          <a:p>
            <a:fld id="{8ABD23B4-B8DF-8B48-803A-6C576196379A}" type="slidenum">
              <a:rPr lang="en-US" smtClean="0"/>
              <a:t>20</a:t>
            </a:fld>
            <a:endParaRPr lang="en-US" dirty="0"/>
          </a:p>
        </p:txBody>
      </p:sp>
      <p:sp>
        <p:nvSpPr>
          <p:cNvPr id="14" name="Date Placeholder 5"/>
          <p:cNvSpPr>
            <a:spLocks noGrp="1"/>
          </p:cNvSpPr>
          <p:nvPr>
            <p:ph type="dt" sz="half" idx="10"/>
          </p:nvPr>
        </p:nvSpPr>
        <p:spPr>
          <a:xfrm>
            <a:off x="6208002" y="6124354"/>
            <a:ext cx="2133600" cy="733646"/>
          </a:xfrm>
        </p:spPr>
        <p:txBody>
          <a:bodyPr/>
          <a:lstStyle/>
          <a:p>
            <a:r>
              <a:rPr lang="en-US" dirty="0" smtClean="0"/>
              <a:t>March 2018</a:t>
            </a:r>
            <a:endParaRPr lang="en-US" dirty="0"/>
          </a:p>
        </p:txBody>
      </p:sp>
      <p:sp>
        <p:nvSpPr>
          <p:cNvPr id="15" name="Footer Placeholder 6"/>
          <p:cNvSpPr>
            <a:spLocks noGrp="1"/>
          </p:cNvSpPr>
          <p:nvPr>
            <p:ph type="ftr" sz="quarter" idx="11"/>
          </p:nvPr>
        </p:nvSpPr>
        <p:spPr>
          <a:xfrm>
            <a:off x="1972529" y="6124354"/>
            <a:ext cx="3593770" cy="733646"/>
          </a:xfrm>
        </p:spPr>
        <p:txBody>
          <a:bodyPr/>
          <a:lstStyle/>
          <a:p>
            <a:r>
              <a:rPr lang="en-US" dirty="0" err="1" smtClean="0"/>
              <a:t>Specialdocs</a:t>
            </a:r>
            <a:r>
              <a:rPr lang="en-US" dirty="0" smtClean="0"/>
              <a:t> </a:t>
            </a:r>
            <a:r>
              <a:rPr lang="en-US" dirty="0" err="1" smtClean="0"/>
              <a:t>eSignature</a:t>
            </a:r>
            <a:r>
              <a:rPr lang="en-US" dirty="0" smtClean="0"/>
              <a:t> Installation Instructions</a:t>
            </a:r>
            <a:endParaRPr lang="en-US" dirty="0"/>
          </a:p>
        </p:txBody>
      </p:sp>
      <p:pic>
        <p:nvPicPr>
          <p:cNvPr id="12" name="Picture 11"/>
          <p:cNvPicPr>
            <a:picLocks noChangeAspect="1"/>
          </p:cNvPicPr>
          <p:nvPr/>
        </p:nvPicPr>
        <p:blipFill>
          <a:blip r:embed="rId2"/>
          <a:stretch>
            <a:fillRect/>
          </a:stretch>
        </p:blipFill>
        <p:spPr>
          <a:xfrm>
            <a:off x="4624965" y="3190240"/>
            <a:ext cx="3987050" cy="2220636"/>
          </a:xfrm>
          <a:prstGeom prst="rect">
            <a:avLst/>
          </a:prstGeom>
          <a:ln w="38100" cmpd="sng">
            <a:solidFill>
              <a:schemeClr val="tx1">
                <a:lumMod val="75000"/>
                <a:lumOff val="25000"/>
              </a:schemeClr>
            </a:solidFill>
          </a:ln>
        </p:spPr>
      </p:pic>
      <p:sp>
        <p:nvSpPr>
          <p:cNvPr id="18" name="Rectangle 17"/>
          <p:cNvSpPr/>
          <p:nvPr/>
        </p:nvSpPr>
        <p:spPr>
          <a:xfrm>
            <a:off x="531974" y="1556545"/>
            <a:ext cx="7843520" cy="1306511"/>
          </a:xfrm>
          <a:prstGeom prst="rect">
            <a:avLst/>
          </a:prstGeom>
        </p:spPr>
        <p:txBody>
          <a:bodyPr wrap="square">
            <a:spAutoFit/>
          </a:bodyPr>
          <a:lstStyle/>
          <a:p>
            <a:pPr marL="457200" indent="-457200">
              <a:lnSpc>
                <a:spcPct val="110000"/>
              </a:lnSpc>
              <a:buClr>
                <a:srgbClr val="FBAD41"/>
              </a:buClr>
              <a:buSzPct val="125000"/>
              <a:buFont typeface="Arial"/>
              <a:buChar char="•"/>
            </a:pPr>
            <a:r>
              <a:rPr lang="en-US" dirty="0">
                <a:solidFill>
                  <a:srgbClr val="747576"/>
                </a:solidFill>
              </a:rPr>
              <a:t>Next, you need to copy the extracted files in the window you kept open before (refer to page 17) to the “Signatures” window. This easiest way to do this is to highlight the 4 files and drag them into the “Signatures” window, as demonstrated below.</a:t>
            </a:r>
            <a:endParaRPr lang="en-US" sz="2800" baseline="30000" dirty="0">
              <a:solidFill>
                <a:srgbClr val="747576"/>
              </a:solidFill>
            </a:endParaRPr>
          </a:p>
        </p:txBody>
      </p:sp>
      <p:pic>
        <p:nvPicPr>
          <p:cNvPr id="3" name="Picture 2" descr="Install-microsoft-outlook-20.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1973" y="3190240"/>
            <a:ext cx="3608227" cy="2261412"/>
          </a:xfrm>
          <a:prstGeom prst="rect">
            <a:avLst/>
          </a:prstGeom>
          <a:ln w="38100" cmpd="sng">
            <a:solidFill>
              <a:srgbClr val="404040"/>
            </a:solidFill>
          </a:ln>
        </p:spPr>
      </p:pic>
      <p:sp>
        <p:nvSpPr>
          <p:cNvPr id="13" name="Rectangle 12"/>
          <p:cNvSpPr/>
          <p:nvPr/>
        </p:nvSpPr>
        <p:spPr>
          <a:xfrm>
            <a:off x="1534160" y="4532035"/>
            <a:ext cx="1595120" cy="878841"/>
          </a:xfrm>
          <a:prstGeom prst="rect">
            <a:avLst/>
          </a:prstGeom>
          <a:noFill/>
          <a:ln w="38100" cmpd="sng">
            <a:solidFill>
              <a:srgbClr val="40404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ight Arrow 15"/>
          <p:cNvSpPr/>
          <p:nvPr/>
        </p:nvSpPr>
        <p:spPr>
          <a:xfrm>
            <a:off x="3129280" y="4759959"/>
            <a:ext cx="2733040" cy="406400"/>
          </a:xfrm>
          <a:prstGeom prst="rightArrow">
            <a:avLst/>
          </a:prstGeom>
          <a:solidFill>
            <a:srgbClr val="D9D9D9"/>
          </a:solidFill>
          <a:ln w="28575" cmpd="sng">
            <a:solidFill>
              <a:srgbClr val="40404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lumMod val="75000"/>
                  <a:lumOff val="25000"/>
                </a:schemeClr>
              </a:solidFill>
            </a:endParaRPr>
          </a:p>
        </p:txBody>
      </p:sp>
    </p:spTree>
    <p:extLst>
      <p:ext uri="{BB962C8B-B14F-4D97-AF65-F5344CB8AC3E}">
        <p14:creationId xmlns:p14="http://schemas.microsoft.com/office/powerpoint/2010/main" val="1936845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6049" y="485372"/>
            <a:ext cx="8229600" cy="629280"/>
          </a:xfrm>
        </p:spPr>
        <p:txBody>
          <a:bodyPr/>
          <a:lstStyle/>
          <a:p>
            <a:pPr algn="l"/>
            <a:r>
              <a:rPr lang="en-US" sz="3600" dirty="0">
                <a:solidFill>
                  <a:srgbClr val="404040"/>
                </a:solidFill>
              </a:rPr>
              <a:t>Installing On Microsoft Outlook</a:t>
            </a:r>
          </a:p>
        </p:txBody>
      </p:sp>
      <p:sp>
        <p:nvSpPr>
          <p:cNvPr id="6" name="Slide Number Placeholder 5"/>
          <p:cNvSpPr>
            <a:spLocks noGrp="1"/>
          </p:cNvSpPr>
          <p:nvPr>
            <p:ph type="sldNum" sz="quarter" idx="12"/>
          </p:nvPr>
        </p:nvSpPr>
        <p:spPr/>
        <p:txBody>
          <a:bodyPr/>
          <a:lstStyle/>
          <a:p>
            <a:fld id="{8ABD23B4-B8DF-8B48-803A-6C576196379A}" type="slidenum">
              <a:rPr lang="en-US" smtClean="0"/>
              <a:t>21</a:t>
            </a:fld>
            <a:endParaRPr lang="en-US" dirty="0"/>
          </a:p>
        </p:txBody>
      </p:sp>
      <p:sp>
        <p:nvSpPr>
          <p:cNvPr id="14" name="Date Placeholder 5"/>
          <p:cNvSpPr>
            <a:spLocks noGrp="1"/>
          </p:cNvSpPr>
          <p:nvPr>
            <p:ph type="dt" sz="half" idx="10"/>
          </p:nvPr>
        </p:nvSpPr>
        <p:spPr>
          <a:xfrm>
            <a:off x="6208002" y="6124354"/>
            <a:ext cx="2133600" cy="733646"/>
          </a:xfrm>
        </p:spPr>
        <p:txBody>
          <a:bodyPr/>
          <a:lstStyle/>
          <a:p>
            <a:r>
              <a:rPr lang="en-US" dirty="0" smtClean="0"/>
              <a:t>March 2018</a:t>
            </a:r>
            <a:endParaRPr lang="en-US" dirty="0"/>
          </a:p>
        </p:txBody>
      </p:sp>
      <p:sp>
        <p:nvSpPr>
          <p:cNvPr id="15" name="Footer Placeholder 6"/>
          <p:cNvSpPr>
            <a:spLocks noGrp="1"/>
          </p:cNvSpPr>
          <p:nvPr>
            <p:ph type="ftr" sz="quarter" idx="11"/>
          </p:nvPr>
        </p:nvSpPr>
        <p:spPr>
          <a:xfrm>
            <a:off x="1972529" y="6124354"/>
            <a:ext cx="3593770" cy="733646"/>
          </a:xfrm>
        </p:spPr>
        <p:txBody>
          <a:bodyPr/>
          <a:lstStyle/>
          <a:p>
            <a:r>
              <a:rPr lang="en-US" dirty="0" err="1" smtClean="0"/>
              <a:t>Specialdocs</a:t>
            </a:r>
            <a:r>
              <a:rPr lang="en-US" dirty="0" smtClean="0"/>
              <a:t> </a:t>
            </a:r>
            <a:r>
              <a:rPr lang="en-US" dirty="0" err="1" smtClean="0"/>
              <a:t>eSignature</a:t>
            </a:r>
            <a:r>
              <a:rPr lang="en-US" dirty="0" smtClean="0"/>
              <a:t> Installation Instructions</a:t>
            </a:r>
            <a:endParaRPr lang="en-US" dirty="0"/>
          </a:p>
        </p:txBody>
      </p:sp>
      <p:sp>
        <p:nvSpPr>
          <p:cNvPr id="18" name="Rectangle 17"/>
          <p:cNvSpPr/>
          <p:nvPr/>
        </p:nvSpPr>
        <p:spPr>
          <a:xfrm>
            <a:off x="531974" y="1556545"/>
            <a:ext cx="7843520" cy="764312"/>
          </a:xfrm>
          <a:prstGeom prst="rect">
            <a:avLst/>
          </a:prstGeom>
        </p:spPr>
        <p:txBody>
          <a:bodyPr wrap="square">
            <a:spAutoFit/>
          </a:bodyPr>
          <a:lstStyle/>
          <a:p>
            <a:pPr marL="457200" indent="-457200">
              <a:lnSpc>
                <a:spcPct val="110000"/>
              </a:lnSpc>
              <a:buClr>
                <a:srgbClr val="FBAD41"/>
              </a:buClr>
              <a:buSzPct val="125000"/>
              <a:buFont typeface="Arial"/>
              <a:buChar char="•"/>
            </a:pPr>
            <a:r>
              <a:rPr lang="en-US" sz="2000" dirty="0">
                <a:solidFill>
                  <a:srgbClr val="747576"/>
                </a:solidFill>
              </a:rPr>
              <a:t>The “Signatures” folder should now look like the image below. You can now close this window and open up Outlook.</a:t>
            </a:r>
            <a:endParaRPr lang="en-US" dirty="0">
              <a:solidFill>
                <a:srgbClr val="747576"/>
              </a:solidFill>
            </a:endParaRPr>
          </a:p>
        </p:txBody>
      </p:sp>
      <p:pic>
        <p:nvPicPr>
          <p:cNvPr id="4" name="Picture 3" descr="microsoft-outlook-2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78174" y="2428654"/>
            <a:ext cx="4678228" cy="2932023"/>
          </a:xfrm>
          <a:prstGeom prst="rect">
            <a:avLst/>
          </a:prstGeom>
          <a:ln w="38100" cmpd="sng">
            <a:solidFill>
              <a:schemeClr val="tx1">
                <a:lumMod val="75000"/>
                <a:lumOff val="25000"/>
              </a:schemeClr>
            </a:solidFill>
          </a:ln>
        </p:spPr>
      </p:pic>
    </p:spTree>
    <p:extLst>
      <p:ext uri="{BB962C8B-B14F-4D97-AF65-F5344CB8AC3E}">
        <p14:creationId xmlns:p14="http://schemas.microsoft.com/office/powerpoint/2010/main" val="3755259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8749" y="485372"/>
            <a:ext cx="8229600" cy="629280"/>
          </a:xfrm>
        </p:spPr>
        <p:txBody>
          <a:bodyPr/>
          <a:lstStyle/>
          <a:p>
            <a:pPr algn="l"/>
            <a:r>
              <a:rPr lang="en-US" sz="3600" dirty="0">
                <a:solidFill>
                  <a:srgbClr val="404040"/>
                </a:solidFill>
              </a:rPr>
              <a:t>Installing On Microsoft Outlook</a:t>
            </a:r>
          </a:p>
        </p:txBody>
      </p:sp>
      <p:grpSp>
        <p:nvGrpSpPr>
          <p:cNvPr id="4" name="Group 3"/>
          <p:cNvGrpSpPr/>
          <p:nvPr/>
        </p:nvGrpSpPr>
        <p:grpSpPr>
          <a:xfrm>
            <a:off x="6243842" y="1384897"/>
            <a:ext cx="2614932" cy="5746188"/>
            <a:chOff x="6243842" y="1384897"/>
            <a:chExt cx="2614932" cy="5746188"/>
          </a:xfrm>
        </p:grpSpPr>
        <p:sp>
          <p:nvSpPr>
            <p:cNvPr id="9" name="TextBox 8"/>
            <p:cNvSpPr txBox="1"/>
            <p:nvPr/>
          </p:nvSpPr>
          <p:spPr>
            <a:xfrm>
              <a:off x="6243842" y="1384897"/>
              <a:ext cx="2614932" cy="5746188"/>
            </a:xfrm>
            <a:prstGeom prst="rect">
              <a:avLst/>
            </a:prstGeom>
            <a:noFill/>
          </p:spPr>
          <p:txBody>
            <a:bodyPr wrap="square" rtlCol="0">
              <a:spAutoFit/>
            </a:bodyPr>
            <a:lstStyle/>
            <a:p>
              <a:pPr>
                <a:lnSpc>
                  <a:spcPct val="110000"/>
                </a:lnSpc>
                <a:buClr>
                  <a:srgbClr val="FBAD41"/>
                </a:buClr>
                <a:buSzPct val="125000"/>
              </a:pPr>
              <a:endParaRPr lang="en-US" sz="1500" dirty="0">
                <a:solidFill>
                  <a:srgbClr val="747576"/>
                </a:solidFill>
              </a:endParaRPr>
            </a:p>
            <a:p>
              <a:pPr marL="457200" indent="-457200">
                <a:lnSpc>
                  <a:spcPct val="110000"/>
                </a:lnSpc>
                <a:buClr>
                  <a:srgbClr val="FBAD41"/>
                </a:buClr>
                <a:buSzPct val="125000"/>
                <a:buFont typeface="Arial"/>
                <a:buChar char="•"/>
              </a:pPr>
              <a:r>
                <a:rPr lang="en-US" sz="1500" dirty="0">
                  <a:solidFill>
                    <a:srgbClr val="747576"/>
                  </a:solidFill>
                </a:rPr>
                <a:t>After opening Microsoft Outlook, compose a new message</a:t>
              </a:r>
            </a:p>
            <a:p>
              <a:pPr>
                <a:lnSpc>
                  <a:spcPct val="110000"/>
                </a:lnSpc>
                <a:buClr>
                  <a:srgbClr val="FBAD41"/>
                </a:buClr>
                <a:buSzPct val="125000"/>
              </a:pPr>
              <a:r>
                <a:rPr lang="en-US" sz="1500" dirty="0">
                  <a:solidFill>
                    <a:srgbClr val="747576"/>
                  </a:solidFill>
                </a:rPr>
                <a:t>	(         + N)</a:t>
              </a:r>
            </a:p>
            <a:p>
              <a:pPr marL="457200" indent="-457200">
                <a:lnSpc>
                  <a:spcPct val="110000"/>
                </a:lnSpc>
                <a:buClr>
                  <a:srgbClr val="FBAD41"/>
                </a:buClr>
                <a:buSzPct val="125000"/>
                <a:buFont typeface="Arial"/>
                <a:buChar char="•"/>
              </a:pPr>
              <a:r>
                <a:rPr lang="en-US" sz="1500" dirty="0">
                  <a:solidFill>
                    <a:srgbClr val="747576"/>
                  </a:solidFill>
                </a:rPr>
                <a:t>Make sure that the “Message” tab is selected (located between “File” and “Insert” on the blue bar at the top of the window).</a:t>
              </a:r>
            </a:p>
            <a:p>
              <a:pPr marL="457200" indent="-457200">
                <a:lnSpc>
                  <a:spcPct val="110000"/>
                </a:lnSpc>
                <a:buClr>
                  <a:srgbClr val="FBAD41"/>
                </a:buClr>
                <a:buSzPct val="125000"/>
                <a:buFont typeface="Arial"/>
                <a:buChar char="•"/>
              </a:pPr>
              <a:r>
                <a:rPr lang="en-US" sz="1500" dirty="0">
                  <a:solidFill>
                    <a:srgbClr val="747576"/>
                  </a:solidFill>
                </a:rPr>
                <a:t>Click on “Signature”, and then click on “Signatures…” in the drop-down menu as shown in the image to the left.</a:t>
              </a:r>
            </a:p>
            <a:p>
              <a:pPr>
                <a:lnSpc>
                  <a:spcPct val="110000"/>
                </a:lnSpc>
                <a:buClr>
                  <a:srgbClr val="FBAD41"/>
                </a:buClr>
                <a:buSzPct val="125000"/>
              </a:pPr>
              <a:endParaRPr lang="en-US" sz="1600" dirty="0">
                <a:solidFill>
                  <a:srgbClr val="747576"/>
                </a:solidFill>
              </a:endParaRPr>
            </a:p>
            <a:p>
              <a:pPr marL="457200" indent="-457200">
                <a:lnSpc>
                  <a:spcPct val="110000"/>
                </a:lnSpc>
                <a:buClr>
                  <a:srgbClr val="FBAD41"/>
                </a:buClr>
                <a:buSzPct val="125000"/>
                <a:buFont typeface="Arial"/>
                <a:buChar char="•"/>
              </a:pPr>
              <a:endParaRPr lang="en-US" sz="1600" dirty="0">
                <a:solidFill>
                  <a:srgbClr val="747576"/>
                </a:solidFill>
              </a:endParaRPr>
            </a:p>
            <a:p>
              <a:pPr marL="457200" indent="-457200">
                <a:lnSpc>
                  <a:spcPct val="110000"/>
                </a:lnSpc>
                <a:buClr>
                  <a:srgbClr val="FBAD41"/>
                </a:buClr>
                <a:buSzPct val="125000"/>
                <a:buFont typeface="Arial"/>
                <a:buChar char="•"/>
              </a:pPr>
              <a:endParaRPr lang="en-US" sz="1600" dirty="0">
                <a:solidFill>
                  <a:srgbClr val="747576"/>
                </a:solidFill>
              </a:endParaRPr>
            </a:p>
            <a:p>
              <a:pPr marL="285750" indent="-285750">
                <a:lnSpc>
                  <a:spcPct val="110000"/>
                </a:lnSpc>
                <a:buClr>
                  <a:srgbClr val="FBAD41"/>
                </a:buClr>
                <a:buSzPct val="125000"/>
                <a:buFont typeface="Arial"/>
                <a:buChar char="•"/>
              </a:pPr>
              <a:endParaRPr lang="en-US" sz="1600" dirty="0">
                <a:solidFill>
                  <a:srgbClr val="747576"/>
                </a:solidFill>
              </a:endParaRPr>
            </a:p>
          </p:txBody>
        </p:sp>
        <p:pic>
          <p:nvPicPr>
            <p:cNvPr id="12" name="Picture 11">
              <a:extLst>
                <a:ext uri="{FF2B5EF4-FFF2-40B4-BE49-F238E27FC236}">
                  <a16:creationId xmlns:a16="http://schemas.microsoft.com/office/drawing/2014/main" xmlns="" id="{23414260-3E52-4264-8833-067A43327ABD}"/>
                </a:ext>
              </a:extLst>
            </p:cNvPr>
            <p:cNvPicPr>
              <a:picLocks noChangeAspect="1"/>
            </p:cNvPicPr>
            <p:nvPr/>
          </p:nvPicPr>
          <p:blipFill>
            <a:blip r:embed="rId2"/>
            <a:stretch>
              <a:fillRect/>
            </a:stretch>
          </p:blipFill>
          <p:spPr>
            <a:xfrm>
              <a:off x="6909842" y="2454396"/>
              <a:ext cx="356571" cy="239112"/>
            </a:xfrm>
            <a:prstGeom prst="rect">
              <a:avLst/>
            </a:prstGeom>
          </p:spPr>
        </p:pic>
      </p:grpSp>
      <p:sp>
        <p:nvSpPr>
          <p:cNvPr id="11" name="Footer Placeholder 6"/>
          <p:cNvSpPr>
            <a:spLocks noGrp="1"/>
          </p:cNvSpPr>
          <p:nvPr>
            <p:ph type="ftr" sz="quarter" idx="11"/>
          </p:nvPr>
        </p:nvSpPr>
        <p:spPr>
          <a:xfrm>
            <a:off x="1972529" y="6124354"/>
            <a:ext cx="3593770" cy="733646"/>
          </a:xfrm>
        </p:spPr>
        <p:txBody>
          <a:bodyPr/>
          <a:lstStyle/>
          <a:p>
            <a:r>
              <a:rPr lang="en-US" dirty="0" err="1" smtClean="0"/>
              <a:t>Specialdocs</a:t>
            </a:r>
            <a:r>
              <a:rPr lang="en-US" dirty="0" smtClean="0"/>
              <a:t> </a:t>
            </a:r>
            <a:r>
              <a:rPr lang="en-US" dirty="0" err="1" smtClean="0"/>
              <a:t>eSignature</a:t>
            </a:r>
            <a:r>
              <a:rPr lang="en-US" dirty="0" smtClean="0"/>
              <a:t> Installation Instructions</a:t>
            </a:r>
            <a:endParaRPr lang="en-US" dirty="0"/>
          </a:p>
        </p:txBody>
      </p:sp>
      <p:sp>
        <p:nvSpPr>
          <p:cNvPr id="13" name="Slide Number Placeholder 5"/>
          <p:cNvSpPr>
            <a:spLocks noGrp="1"/>
          </p:cNvSpPr>
          <p:nvPr>
            <p:ph type="sldNum" sz="quarter" idx="12"/>
          </p:nvPr>
        </p:nvSpPr>
        <p:spPr>
          <a:xfrm>
            <a:off x="6618490" y="6124354"/>
            <a:ext cx="2133600" cy="733646"/>
          </a:xfrm>
        </p:spPr>
        <p:txBody>
          <a:bodyPr/>
          <a:lstStyle/>
          <a:p>
            <a:fld id="{8ABD23B4-B8DF-8B48-803A-6C576196379A}" type="slidenum">
              <a:rPr lang="en-US" smtClean="0"/>
              <a:t>22</a:t>
            </a:fld>
            <a:endParaRPr lang="en-US" dirty="0"/>
          </a:p>
        </p:txBody>
      </p:sp>
      <p:sp>
        <p:nvSpPr>
          <p:cNvPr id="14" name="Date Placeholder 5"/>
          <p:cNvSpPr>
            <a:spLocks noGrp="1"/>
          </p:cNvSpPr>
          <p:nvPr>
            <p:ph type="dt" sz="half" idx="10"/>
          </p:nvPr>
        </p:nvSpPr>
        <p:spPr>
          <a:xfrm>
            <a:off x="6208002" y="6124354"/>
            <a:ext cx="2133600" cy="733646"/>
          </a:xfrm>
        </p:spPr>
        <p:txBody>
          <a:bodyPr/>
          <a:lstStyle/>
          <a:p>
            <a:r>
              <a:rPr lang="en-US" dirty="0" smtClean="0"/>
              <a:t>March 2018</a:t>
            </a:r>
            <a:endParaRPr lang="en-US" dirty="0"/>
          </a:p>
        </p:txBody>
      </p:sp>
      <p:pic>
        <p:nvPicPr>
          <p:cNvPr id="5" name="Picture 4" descr="Template-2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5266" y="1671356"/>
            <a:ext cx="4766731" cy="3139825"/>
          </a:xfrm>
          <a:prstGeom prst="rect">
            <a:avLst/>
          </a:prstGeom>
          <a:ln w="38100" cmpd="sng">
            <a:solidFill>
              <a:schemeClr val="tx1"/>
            </a:solidFill>
          </a:ln>
        </p:spPr>
      </p:pic>
      <p:sp>
        <p:nvSpPr>
          <p:cNvPr id="3" name="Rectangle 2"/>
          <p:cNvSpPr/>
          <p:nvPr/>
        </p:nvSpPr>
        <p:spPr>
          <a:xfrm>
            <a:off x="4396316" y="2390895"/>
            <a:ext cx="769409" cy="152279"/>
          </a:xfrm>
          <a:prstGeom prst="rect">
            <a:avLst/>
          </a:prstGeom>
          <a:noFill/>
          <a:ln w="1905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5770276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6049" y="485372"/>
            <a:ext cx="8229600" cy="629280"/>
          </a:xfrm>
        </p:spPr>
        <p:txBody>
          <a:bodyPr/>
          <a:lstStyle/>
          <a:p>
            <a:pPr algn="l"/>
            <a:r>
              <a:rPr lang="en-US" sz="3600" dirty="0">
                <a:solidFill>
                  <a:srgbClr val="404040"/>
                </a:solidFill>
              </a:rPr>
              <a:t>Installing On Microsoft Outlook</a:t>
            </a:r>
          </a:p>
        </p:txBody>
      </p:sp>
      <p:sp>
        <p:nvSpPr>
          <p:cNvPr id="9" name="TextBox 8"/>
          <p:cNvSpPr txBox="1"/>
          <p:nvPr/>
        </p:nvSpPr>
        <p:spPr>
          <a:xfrm>
            <a:off x="328459" y="1213967"/>
            <a:ext cx="3801737" cy="5759013"/>
          </a:xfrm>
          <a:prstGeom prst="rect">
            <a:avLst/>
          </a:prstGeom>
          <a:noFill/>
        </p:spPr>
        <p:txBody>
          <a:bodyPr wrap="square" rtlCol="0">
            <a:spAutoFit/>
          </a:bodyPr>
          <a:lstStyle/>
          <a:p>
            <a:pPr>
              <a:lnSpc>
                <a:spcPct val="110000"/>
              </a:lnSpc>
              <a:buClr>
                <a:srgbClr val="FBAD41"/>
              </a:buClr>
              <a:buSzPct val="125000"/>
            </a:pPr>
            <a:endParaRPr lang="en-US" sz="1600" dirty="0">
              <a:solidFill>
                <a:srgbClr val="747576"/>
              </a:solidFill>
            </a:endParaRPr>
          </a:p>
          <a:p>
            <a:pPr marL="285750" indent="-285750">
              <a:lnSpc>
                <a:spcPct val="110000"/>
              </a:lnSpc>
              <a:buClr>
                <a:srgbClr val="FBAD41"/>
              </a:buClr>
              <a:buSzPct val="125000"/>
              <a:buFont typeface="Arial"/>
              <a:buChar char="•"/>
            </a:pPr>
            <a:r>
              <a:rPr lang="en-US" sz="1500" dirty="0">
                <a:solidFill>
                  <a:srgbClr val="747576"/>
                </a:solidFill>
              </a:rPr>
              <a:t>Under “Select signature to edit”, you should see </a:t>
            </a:r>
            <a:r>
              <a:rPr lang="en-US" sz="1500" dirty="0" smtClean="0">
                <a:solidFill>
                  <a:srgbClr val="747576"/>
                </a:solidFill>
              </a:rPr>
              <a:t>“</a:t>
            </a:r>
            <a:r>
              <a:rPr lang="en-US" sz="1500" dirty="0" smtClean="0">
                <a:solidFill>
                  <a:srgbClr val="FF0000"/>
                </a:solidFill>
              </a:rPr>
              <a:t>*Company Name* </a:t>
            </a:r>
            <a:r>
              <a:rPr lang="en-US" sz="1500" dirty="0">
                <a:solidFill>
                  <a:srgbClr val="747576"/>
                </a:solidFill>
              </a:rPr>
              <a:t>eSignature” in the list. Make sure this is highlighted in blue, like in the screenshot to the right. If not, click on </a:t>
            </a:r>
            <a:r>
              <a:rPr lang="en-US" sz="1500" dirty="0" smtClean="0">
                <a:solidFill>
                  <a:srgbClr val="747576"/>
                </a:solidFill>
              </a:rPr>
              <a:t>“*Company Name* </a:t>
            </a:r>
            <a:r>
              <a:rPr lang="en-US" sz="1500" dirty="0">
                <a:solidFill>
                  <a:srgbClr val="747576"/>
                </a:solidFill>
              </a:rPr>
              <a:t>eSignature.”</a:t>
            </a:r>
          </a:p>
          <a:p>
            <a:pPr>
              <a:lnSpc>
                <a:spcPct val="110000"/>
              </a:lnSpc>
              <a:buClr>
                <a:srgbClr val="FBAD41"/>
              </a:buClr>
              <a:buSzPct val="125000"/>
            </a:pPr>
            <a:endParaRPr lang="en-US" sz="1500" dirty="0">
              <a:solidFill>
                <a:srgbClr val="747576"/>
              </a:solidFill>
            </a:endParaRPr>
          </a:p>
          <a:p>
            <a:pPr marL="285750" indent="-285750">
              <a:lnSpc>
                <a:spcPct val="110000"/>
              </a:lnSpc>
              <a:buClr>
                <a:srgbClr val="FBAD41"/>
              </a:buClr>
              <a:buSzPct val="125000"/>
              <a:buFont typeface="Arial"/>
              <a:buChar char="•"/>
            </a:pPr>
            <a:r>
              <a:rPr lang="en-US" sz="1500" dirty="0">
                <a:solidFill>
                  <a:srgbClr val="747576"/>
                </a:solidFill>
              </a:rPr>
              <a:t>Note: Do not worry if the signature preview in “Edit signature” does not look correct – your signature will not display like this in an email. </a:t>
            </a:r>
          </a:p>
          <a:p>
            <a:pPr marL="285750" indent="-285750">
              <a:lnSpc>
                <a:spcPct val="110000"/>
              </a:lnSpc>
              <a:buClr>
                <a:srgbClr val="FBAD41"/>
              </a:buClr>
              <a:buSzPct val="125000"/>
              <a:buFont typeface="Arial"/>
              <a:buChar char="•"/>
            </a:pPr>
            <a:endParaRPr lang="en-US" sz="1500" dirty="0">
              <a:solidFill>
                <a:srgbClr val="747576"/>
              </a:solidFill>
            </a:endParaRPr>
          </a:p>
          <a:p>
            <a:pPr marL="285750" indent="-285750">
              <a:lnSpc>
                <a:spcPct val="110000"/>
              </a:lnSpc>
              <a:buClr>
                <a:srgbClr val="FBAD41"/>
              </a:buClr>
              <a:buSzPct val="125000"/>
              <a:buFont typeface="Arial"/>
              <a:buChar char="•"/>
            </a:pPr>
            <a:r>
              <a:rPr lang="en-US" sz="1500" dirty="0">
                <a:solidFill>
                  <a:srgbClr val="747576"/>
                </a:solidFill>
              </a:rPr>
              <a:t>Additionally, please do not make modifications in the “Edit signature” window. All edits to your signature should be made directly through our Signature Generator tool.</a:t>
            </a:r>
          </a:p>
          <a:p>
            <a:pPr>
              <a:lnSpc>
                <a:spcPct val="110000"/>
              </a:lnSpc>
              <a:buClr>
                <a:srgbClr val="FBAD41"/>
              </a:buClr>
              <a:buSzPct val="125000"/>
            </a:pPr>
            <a:endParaRPr lang="en-US" sz="1600" dirty="0">
              <a:solidFill>
                <a:srgbClr val="747576"/>
              </a:solidFill>
            </a:endParaRPr>
          </a:p>
          <a:p>
            <a:pPr marL="457200" indent="-457200">
              <a:lnSpc>
                <a:spcPct val="110000"/>
              </a:lnSpc>
              <a:buClr>
                <a:srgbClr val="FBAD41"/>
              </a:buClr>
              <a:buSzPct val="125000"/>
              <a:buFont typeface="Arial"/>
              <a:buChar char="•"/>
            </a:pPr>
            <a:endParaRPr lang="en-US" sz="1600" dirty="0">
              <a:solidFill>
                <a:srgbClr val="747576"/>
              </a:solidFill>
            </a:endParaRPr>
          </a:p>
          <a:p>
            <a:pPr marL="457200" indent="-457200">
              <a:lnSpc>
                <a:spcPct val="110000"/>
              </a:lnSpc>
              <a:buClr>
                <a:srgbClr val="FBAD41"/>
              </a:buClr>
              <a:buSzPct val="125000"/>
              <a:buFont typeface="Arial"/>
              <a:buChar char="•"/>
            </a:pPr>
            <a:endParaRPr lang="en-US" sz="1600" dirty="0">
              <a:solidFill>
                <a:srgbClr val="747576"/>
              </a:solidFill>
            </a:endParaRPr>
          </a:p>
          <a:p>
            <a:pPr marL="285750" indent="-285750">
              <a:lnSpc>
                <a:spcPct val="110000"/>
              </a:lnSpc>
              <a:buClr>
                <a:srgbClr val="FBAD41"/>
              </a:buClr>
              <a:buSzPct val="125000"/>
              <a:buFont typeface="Arial"/>
              <a:buChar char="•"/>
            </a:pPr>
            <a:endParaRPr lang="en-US" sz="1600" dirty="0">
              <a:solidFill>
                <a:srgbClr val="747576"/>
              </a:solidFill>
            </a:endParaRPr>
          </a:p>
        </p:txBody>
      </p:sp>
      <p:sp>
        <p:nvSpPr>
          <p:cNvPr id="11" name="Footer Placeholder 6"/>
          <p:cNvSpPr>
            <a:spLocks noGrp="1"/>
          </p:cNvSpPr>
          <p:nvPr>
            <p:ph type="ftr" sz="quarter" idx="11"/>
          </p:nvPr>
        </p:nvSpPr>
        <p:spPr>
          <a:xfrm>
            <a:off x="1972529" y="6124354"/>
            <a:ext cx="3593770" cy="733646"/>
          </a:xfrm>
        </p:spPr>
        <p:txBody>
          <a:bodyPr/>
          <a:lstStyle/>
          <a:p>
            <a:r>
              <a:rPr lang="en-US" dirty="0" err="1" smtClean="0"/>
              <a:t>Specialdocs</a:t>
            </a:r>
            <a:r>
              <a:rPr lang="en-US" dirty="0" smtClean="0"/>
              <a:t> </a:t>
            </a:r>
            <a:r>
              <a:rPr lang="en-US" dirty="0" err="1" smtClean="0"/>
              <a:t>eSignature</a:t>
            </a:r>
            <a:r>
              <a:rPr lang="en-US" dirty="0" smtClean="0"/>
              <a:t> Installation Instructions</a:t>
            </a:r>
            <a:endParaRPr lang="en-US" dirty="0"/>
          </a:p>
        </p:txBody>
      </p:sp>
      <p:sp>
        <p:nvSpPr>
          <p:cNvPr id="13" name="Slide Number Placeholder 5"/>
          <p:cNvSpPr>
            <a:spLocks noGrp="1"/>
          </p:cNvSpPr>
          <p:nvPr>
            <p:ph type="sldNum" sz="quarter" idx="12"/>
          </p:nvPr>
        </p:nvSpPr>
        <p:spPr>
          <a:xfrm>
            <a:off x="6618490" y="6124354"/>
            <a:ext cx="2133600" cy="733646"/>
          </a:xfrm>
        </p:spPr>
        <p:txBody>
          <a:bodyPr/>
          <a:lstStyle/>
          <a:p>
            <a:fld id="{8ABD23B4-B8DF-8B48-803A-6C576196379A}" type="slidenum">
              <a:rPr lang="en-US" smtClean="0"/>
              <a:t>23</a:t>
            </a:fld>
            <a:endParaRPr lang="en-US" dirty="0"/>
          </a:p>
        </p:txBody>
      </p:sp>
      <p:sp>
        <p:nvSpPr>
          <p:cNvPr id="14" name="Date Placeholder 5"/>
          <p:cNvSpPr>
            <a:spLocks noGrp="1"/>
          </p:cNvSpPr>
          <p:nvPr>
            <p:ph type="dt" sz="half" idx="10"/>
          </p:nvPr>
        </p:nvSpPr>
        <p:spPr>
          <a:xfrm>
            <a:off x="6208002" y="6124354"/>
            <a:ext cx="2133600" cy="733646"/>
          </a:xfrm>
        </p:spPr>
        <p:txBody>
          <a:bodyPr/>
          <a:lstStyle/>
          <a:p>
            <a:r>
              <a:rPr lang="en-US" dirty="0" smtClean="0"/>
              <a:t>March 2018</a:t>
            </a:r>
            <a:endParaRPr lang="en-US" dirty="0"/>
          </a:p>
        </p:txBody>
      </p:sp>
      <p:pic>
        <p:nvPicPr>
          <p:cNvPr id="6" name="Picture 5" descr="microsoft-2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24480" y="1651000"/>
            <a:ext cx="4716320" cy="3607984"/>
          </a:xfrm>
          <a:prstGeom prst="rect">
            <a:avLst/>
          </a:prstGeom>
          <a:ln w="38100" cmpd="sng">
            <a:solidFill>
              <a:schemeClr val="tx1"/>
            </a:solidFill>
          </a:ln>
        </p:spPr>
      </p:pic>
      <p:sp>
        <p:nvSpPr>
          <p:cNvPr id="3" name="Rectangle 2"/>
          <p:cNvSpPr/>
          <p:nvPr/>
        </p:nvSpPr>
        <p:spPr>
          <a:xfrm>
            <a:off x="4394200" y="2333625"/>
            <a:ext cx="2054226" cy="85725"/>
          </a:xfrm>
          <a:prstGeom prst="rect">
            <a:avLst/>
          </a:prstGeom>
          <a:noFill/>
          <a:ln w="1905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8489155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6049" y="485372"/>
            <a:ext cx="8229600" cy="629280"/>
          </a:xfrm>
        </p:spPr>
        <p:txBody>
          <a:bodyPr/>
          <a:lstStyle/>
          <a:p>
            <a:pPr algn="l"/>
            <a:r>
              <a:rPr lang="en-US" sz="3600" dirty="0">
                <a:solidFill>
                  <a:srgbClr val="404040"/>
                </a:solidFill>
              </a:rPr>
              <a:t>Installing On Microsoft Outlook</a:t>
            </a:r>
          </a:p>
        </p:txBody>
      </p:sp>
      <p:sp>
        <p:nvSpPr>
          <p:cNvPr id="6" name="Slide Number Placeholder 5"/>
          <p:cNvSpPr>
            <a:spLocks noGrp="1"/>
          </p:cNvSpPr>
          <p:nvPr>
            <p:ph type="sldNum" sz="quarter" idx="12"/>
          </p:nvPr>
        </p:nvSpPr>
        <p:spPr/>
        <p:txBody>
          <a:bodyPr/>
          <a:lstStyle/>
          <a:p>
            <a:fld id="{8ABD23B4-B8DF-8B48-803A-6C576196379A}" type="slidenum">
              <a:rPr lang="en-US" smtClean="0">
                <a:solidFill>
                  <a:srgbClr val="404040"/>
                </a:solidFill>
              </a:rPr>
              <a:t>24</a:t>
            </a:fld>
            <a:endParaRPr lang="en-US" dirty="0">
              <a:solidFill>
                <a:srgbClr val="404040"/>
              </a:solidFill>
            </a:endParaRPr>
          </a:p>
        </p:txBody>
      </p:sp>
      <p:sp>
        <p:nvSpPr>
          <p:cNvPr id="9" name="TextBox 8"/>
          <p:cNvSpPr txBox="1"/>
          <p:nvPr/>
        </p:nvSpPr>
        <p:spPr>
          <a:xfrm>
            <a:off x="5814112" y="1303424"/>
            <a:ext cx="2951206" cy="4692568"/>
          </a:xfrm>
          <a:prstGeom prst="rect">
            <a:avLst/>
          </a:prstGeom>
          <a:noFill/>
        </p:spPr>
        <p:txBody>
          <a:bodyPr wrap="square" rtlCol="0">
            <a:spAutoFit/>
          </a:bodyPr>
          <a:lstStyle/>
          <a:p>
            <a:pPr>
              <a:lnSpc>
                <a:spcPct val="110000"/>
              </a:lnSpc>
              <a:buClr>
                <a:srgbClr val="FBAD41"/>
              </a:buClr>
              <a:buSzPct val="125000"/>
            </a:pPr>
            <a:endParaRPr lang="en-US" sz="1600" dirty="0">
              <a:solidFill>
                <a:srgbClr val="747576"/>
              </a:solidFill>
            </a:endParaRPr>
          </a:p>
          <a:p>
            <a:pPr marL="457200" indent="-457200">
              <a:lnSpc>
                <a:spcPct val="110000"/>
              </a:lnSpc>
              <a:buClr>
                <a:srgbClr val="FBAD41"/>
              </a:buClr>
              <a:buSzPct val="125000"/>
              <a:buFont typeface="Arial"/>
              <a:buChar char="•"/>
            </a:pPr>
            <a:r>
              <a:rPr lang="en-US" sz="1600" dirty="0">
                <a:solidFill>
                  <a:srgbClr val="747576"/>
                </a:solidFill>
              </a:rPr>
              <a:t>Click on the boxes labeled “New messages” and “Replies/forwards” and select </a:t>
            </a:r>
            <a:r>
              <a:rPr lang="en-US" sz="1600" dirty="0" smtClean="0">
                <a:solidFill>
                  <a:srgbClr val="747576"/>
                </a:solidFill>
              </a:rPr>
              <a:t>“</a:t>
            </a:r>
            <a:r>
              <a:rPr lang="en-US" sz="1600" dirty="0" smtClean="0">
                <a:solidFill>
                  <a:srgbClr val="FF0000"/>
                </a:solidFill>
              </a:rPr>
              <a:t>*Company Name* </a:t>
            </a:r>
            <a:r>
              <a:rPr lang="en-US" sz="1600" dirty="0">
                <a:solidFill>
                  <a:srgbClr val="747576"/>
                </a:solidFill>
              </a:rPr>
              <a:t>eSignature” from the drop-downs shown to the left. This ensures that any new messages or replies to messages will automatically insert your signature.</a:t>
            </a:r>
          </a:p>
          <a:p>
            <a:pPr marL="457200" indent="-457200">
              <a:lnSpc>
                <a:spcPct val="110000"/>
              </a:lnSpc>
              <a:buClr>
                <a:srgbClr val="FBAD41"/>
              </a:buClr>
              <a:buSzPct val="125000"/>
              <a:buFont typeface="Arial"/>
              <a:buChar char="•"/>
            </a:pPr>
            <a:endParaRPr lang="en-US" sz="1600" dirty="0">
              <a:solidFill>
                <a:srgbClr val="747576"/>
              </a:solidFill>
            </a:endParaRPr>
          </a:p>
          <a:p>
            <a:pPr marL="457200" indent="-457200">
              <a:lnSpc>
                <a:spcPct val="110000"/>
              </a:lnSpc>
              <a:buClr>
                <a:srgbClr val="FBAD41"/>
              </a:buClr>
              <a:buSzPct val="125000"/>
              <a:buFont typeface="Arial"/>
              <a:buChar char="•"/>
            </a:pPr>
            <a:r>
              <a:rPr lang="en-US" sz="1600" dirty="0">
                <a:solidFill>
                  <a:srgbClr val="747576"/>
                </a:solidFill>
              </a:rPr>
              <a:t>Click “OK” when done.</a:t>
            </a:r>
          </a:p>
          <a:p>
            <a:pPr>
              <a:lnSpc>
                <a:spcPct val="110000"/>
              </a:lnSpc>
            </a:pPr>
            <a:endParaRPr lang="en-US" sz="2400" baseline="30000" dirty="0">
              <a:solidFill>
                <a:srgbClr val="747576"/>
              </a:solidFill>
            </a:endParaRPr>
          </a:p>
          <a:p>
            <a:pPr marL="457200" indent="-457200">
              <a:lnSpc>
                <a:spcPct val="110000"/>
              </a:lnSpc>
              <a:buFont typeface="+mj-lt"/>
              <a:buAutoNum type="arabicPeriod"/>
            </a:pPr>
            <a:endParaRPr lang="en-US" sz="2400" baseline="30000" dirty="0">
              <a:solidFill>
                <a:srgbClr val="747576"/>
              </a:solidFill>
            </a:endParaRPr>
          </a:p>
          <a:p>
            <a:pPr>
              <a:lnSpc>
                <a:spcPct val="110000"/>
              </a:lnSpc>
              <a:buClr>
                <a:srgbClr val="FF963C"/>
              </a:buClr>
              <a:buSzPct val="115000"/>
            </a:pPr>
            <a:endParaRPr lang="en-US" sz="2400" baseline="30000" dirty="0">
              <a:solidFill>
                <a:srgbClr val="747576"/>
              </a:solidFill>
            </a:endParaRPr>
          </a:p>
        </p:txBody>
      </p:sp>
      <p:sp>
        <p:nvSpPr>
          <p:cNvPr id="14" name="Footer Placeholder 6"/>
          <p:cNvSpPr>
            <a:spLocks noGrp="1"/>
          </p:cNvSpPr>
          <p:nvPr>
            <p:ph type="ftr" sz="quarter" idx="11"/>
          </p:nvPr>
        </p:nvSpPr>
        <p:spPr>
          <a:xfrm>
            <a:off x="1972529" y="6124354"/>
            <a:ext cx="3593770" cy="733646"/>
          </a:xfrm>
        </p:spPr>
        <p:txBody>
          <a:bodyPr/>
          <a:lstStyle/>
          <a:p>
            <a:r>
              <a:rPr lang="en-US" dirty="0" err="1" smtClean="0"/>
              <a:t>Specialdocs</a:t>
            </a:r>
            <a:r>
              <a:rPr lang="en-US" dirty="0" smtClean="0"/>
              <a:t> </a:t>
            </a:r>
            <a:r>
              <a:rPr lang="en-US" dirty="0" err="1" smtClean="0"/>
              <a:t>eSignature</a:t>
            </a:r>
            <a:r>
              <a:rPr lang="en-US" dirty="0" smtClean="0"/>
              <a:t> Installation Instructions</a:t>
            </a:r>
            <a:endParaRPr lang="en-US" dirty="0"/>
          </a:p>
        </p:txBody>
      </p:sp>
      <p:sp>
        <p:nvSpPr>
          <p:cNvPr id="15" name="Date Placeholder 5"/>
          <p:cNvSpPr>
            <a:spLocks noGrp="1"/>
          </p:cNvSpPr>
          <p:nvPr>
            <p:ph type="dt" sz="half" idx="10"/>
          </p:nvPr>
        </p:nvSpPr>
        <p:spPr>
          <a:xfrm>
            <a:off x="6208002" y="6124354"/>
            <a:ext cx="2133600" cy="733646"/>
          </a:xfrm>
        </p:spPr>
        <p:txBody>
          <a:bodyPr/>
          <a:lstStyle/>
          <a:p>
            <a:r>
              <a:rPr lang="en-US" dirty="0" smtClean="0"/>
              <a:t>March 2018</a:t>
            </a:r>
            <a:endParaRPr lang="en-US" dirty="0"/>
          </a:p>
        </p:txBody>
      </p:sp>
      <p:pic>
        <p:nvPicPr>
          <p:cNvPr id="3" name="Picture 2" descr="microsoft-2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1956" y="1707085"/>
            <a:ext cx="5102072" cy="3371863"/>
          </a:xfrm>
          <a:prstGeom prst="rect">
            <a:avLst/>
          </a:prstGeom>
          <a:ln w="38100" cmpd="sng">
            <a:solidFill>
              <a:schemeClr val="tx1"/>
            </a:solidFill>
          </a:ln>
        </p:spPr>
      </p:pic>
      <p:sp>
        <p:nvSpPr>
          <p:cNvPr id="17" name="Rectangle 16"/>
          <p:cNvSpPr/>
          <p:nvPr/>
        </p:nvSpPr>
        <p:spPr>
          <a:xfrm>
            <a:off x="4055533" y="2687105"/>
            <a:ext cx="1595967" cy="627595"/>
          </a:xfrm>
          <a:prstGeom prst="rect">
            <a:avLst/>
          </a:prstGeom>
          <a:noFill/>
          <a:ln w="1905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Rectangle 7"/>
          <p:cNvSpPr/>
          <p:nvPr/>
        </p:nvSpPr>
        <p:spPr>
          <a:xfrm>
            <a:off x="4049183" y="2517775"/>
            <a:ext cx="1602317" cy="137584"/>
          </a:xfrm>
          <a:prstGeom prst="rect">
            <a:avLst/>
          </a:prstGeom>
          <a:noFill/>
          <a:ln w="1905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Rectangle 15"/>
          <p:cNvSpPr/>
          <p:nvPr/>
        </p:nvSpPr>
        <p:spPr>
          <a:xfrm>
            <a:off x="4055533" y="2929467"/>
            <a:ext cx="1462617" cy="111125"/>
          </a:xfrm>
          <a:prstGeom prst="rect">
            <a:avLst/>
          </a:prstGeom>
          <a:noFill/>
          <a:ln w="1905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50693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6049" y="485372"/>
            <a:ext cx="8229600" cy="629280"/>
          </a:xfrm>
        </p:spPr>
        <p:txBody>
          <a:bodyPr/>
          <a:lstStyle/>
          <a:p>
            <a:pPr algn="l"/>
            <a:r>
              <a:rPr lang="en-US" sz="3600" dirty="0">
                <a:solidFill>
                  <a:srgbClr val="404040"/>
                </a:solidFill>
              </a:rPr>
              <a:t>Installing On Microsoft Outlook</a:t>
            </a:r>
          </a:p>
        </p:txBody>
      </p:sp>
      <p:sp>
        <p:nvSpPr>
          <p:cNvPr id="6" name="Slide Number Placeholder 5"/>
          <p:cNvSpPr>
            <a:spLocks noGrp="1"/>
          </p:cNvSpPr>
          <p:nvPr>
            <p:ph type="sldNum" sz="quarter" idx="12"/>
          </p:nvPr>
        </p:nvSpPr>
        <p:spPr/>
        <p:txBody>
          <a:bodyPr/>
          <a:lstStyle/>
          <a:p>
            <a:fld id="{8ABD23B4-B8DF-8B48-803A-6C576196379A}" type="slidenum">
              <a:rPr lang="en-US" smtClean="0">
                <a:solidFill>
                  <a:srgbClr val="404040"/>
                </a:solidFill>
              </a:rPr>
              <a:t>25</a:t>
            </a:fld>
            <a:endParaRPr lang="en-US" dirty="0">
              <a:solidFill>
                <a:srgbClr val="404040"/>
              </a:solidFill>
            </a:endParaRPr>
          </a:p>
        </p:txBody>
      </p:sp>
      <p:sp>
        <p:nvSpPr>
          <p:cNvPr id="9" name="TextBox 8"/>
          <p:cNvSpPr txBox="1"/>
          <p:nvPr/>
        </p:nvSpPr>
        <p:spPr>
          <a:xfrm>
            <a:off x="366049" y="1650073"/>
            <a:ext cx="2334516" cy="3321422"/>
          </a:xfrm>
          <a:prstGeom prst="rect">
            <a:avLst/>
          </a:prstGeom>
          <a:noFill/>
        </p:spPr>
        <p:txBody>
          <a:bodyPr wrap="square" rtlCol="0">
            <a:spAutoFit/>
          </a:bodyPr>
          <a:lstStyle/>
          <a:p>
            <a:pPr marL="457200" indent="-457200">
              <a:lnSpc>
                <a:spcPct val="110000"/>
              </a:lnSpc>
              <a:buClr>
                <a:srgbClr val="FBAD41"/>
              </a:buClr>
              <a:buSzPct val="125000"/>
              <a:buFont typeface="Arial"/>
              <a:buChar char="•"/>
            </a:pPr>
            <a:r>
              <a:rPr lang="en-US" sz="1600" dirty="0">
                <a:solidFill>
                  <a:srgbClr val="747576"/>
                </a:solidFill>
              </a:rPr>
              <a:t>When you compose a new message again, you should notice your signature is now displayed in the message body as shown to the right.</a:t>
            </a:r>
          </a:p>
          <a:p>
            <a:pPr marL="457200" indent="-457200">
              <a:lnSpc>
                <a:spcPct val="110000"/>
              </a:lnSpc>
              <a:buFont typeface="+mj-lt"/>
              <a:buAutoNum type="arabicPeriod"/>
            </a:pPr>
            <a:endParaRPr lang="en-US" sz="2400" baseline="30000" dirty="0">
              <a:solidFill>
                <a:srgbClr val="747576"/>
              </a:solidFill>
            </a:endParaRPr>
          </a:p>
          <a:p>
            <a:pPr marL="457200" indent="-457200">
              <a:lnSpc>
                <a:spcPct val="110000"/>
              </a:lnSpc>
              <a:buFont typeface="+mj-lt"/>
              <a:buAutoNum type="arabicPeriod"/>
            </a:pPr>
            <a:endParaRPr lang="en-US" sz="2400" baseline="30000" dirty="0">
              <a:solidFill>
                <a:srgbClr val="747576"/>
              </a:solidFill>
            </a:endParaRPr>
          </a:p>
          <a:p>
            <a:pPr>
              <a:lnSpc>
                <a:spcPct val="110000"/>
              </a:lnSpc>
              <a:buClr>
                <a:srgbClr val="FF963C"/>
              </a:buClr>
              <a:buSzPct val="115000"/>
            </a:pPr>
            <a:endParaRPr lang="en-US" sz="2400" baseline="30000" dirty="0">
              <a:solidFill>
                <a:srgbClr val="747576"/>
              </a:solidFill>
            </a:endParaRPr>
          </a:p>
        </p:txBody>
      </p:sp>
      <p:sp>
        <p:nvSpPr>
          <p:cNvPr id="14" name="Footer Placeholder 6"/>
          <p:cNvSpPr>
            <a:spLocks noGrp="1"/>
          </p:cNvSpPr>
          <p:nvPr>
            <p:ph type="ftr" sz="quarter" idx="11"/>
          </p:nvPr>
        </p:nvSpPr>
        <p:spPr>
          <a:xfrm>
            <a:off x="1972529" y="6124354"/>
            <a:ext cx="3593770" cy="733646"/>
          </a:xfrm>
        </p:spPr>
        <p:txBody>
          <a:bodyPr/>
          <a:lstStyle/>
          <a:p>
            <a:r>
              <a:rPr lang="en-US" dirty="0" err="1" smtClean="0"/>
              <a:t>Specialdocs</a:t>
            </a:r>
            <a:r>
              <a:rPr lang="en-US" dirty="0" smtClean="0"/>
              <a:t> </a:t>
            </a:r>
            <a:r>
              <a:rPr lang="en-US" dirty="0" err="1" smtClean="0"/>
              <a:t>eSignature</a:t>
            </a:r>
            <a:r>
              <a:rPr lang="en-US" dirty="0" smtClean="0"/>
              <a:t> Installation Instructions</a:t>
            </a:r>
            <a:endParaRPr lang="en-US" dirty="0"/>
          </a:p>
        </p:txBody>
      </p:sp>
      <p:sp>
        <p:nvSpPr>
          <p:cNvPr id="15" name="Date Placeholder 5"/>
          <p:cNvSpPr>
            <a:spLocks noGrp="1"/>
          </p:cNvSpPr>
          <p:nvPr>
            <p:ph type="dt" sz="half" idx="10"/>
          </p:nvPr>
        </p:nvSpPr>
        <p:spPr>
          <a:xfrm>
            <a:off x="6208002" y="6124354"/>
            <a:ext cx="2133600" cy="733646"/>
          </a:xfrm>
        </p:spPr>
        <p:txBody>
          <a:bodyPr/>
          <a:lstStyle/>
          <a:p>
            <a:r>
              <a:rPr lang="en-US" dirty="0" smtClean="0"/>
              <a:t>March 2018</a:t>
            </a:r>
            <a:endParaRPr lang="en-US" dirty="0"/>
          </a:p>
        </p:txBody>
      </p:sp>
      <p:pic>
        <p:nvPicPr>
          <p:cNvPr id="5" name="Picture 4" descr="template-2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69631" y="1478995"/>
            <a:ext cx="5426018" cy="4150904"/>
          </a:xfrm>
          <a:prstGeom prst="rect">
            <a:avLst/>
          </a:prstGeom>
          <a:ln w="38100" cmpd="sng">
            <a:solidFill>
              <a:schemeClr val="tx1"/>
            </a:solidFill>
          </a:ln>
        </p:spPr>
      </p:pic>
    </p:spTree>
    <p:extLst>
      <p:ext uri="{BB962C8B-B14F-4D97-AF65-F5344CB8AC3E}">
        <p14:creationId xmlns:p14="http://schemas.microsoft.com/office/powerpoint/2010/main" val="2349196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p:cNvSpPr>
            <a:spLocks noGrp="1"/>
          </p:cNvSpPr>
          <p:nvPr>
            <p:ph type="sldNum" sz="quarter" idx="12"/>
          </p:nvPr>
        </p:nvSpPr>
        <p:spPr/>
        <p:txBody>
          <a:bodyPr/>
          <a:lstStyle/>
          <a:p>
            <a:fld id="{8ABD23B4-B8DF-8B48-803A-6C576196379A}" type="slidenum">
              <a:rPr lang="en-US" smtClean="0">
                <a:solidFill>
                  <a:srgbClr val="404040"/>
                </a:solidFill>
              </a:rPr>
              <a:t>26</a:t>
            </a:fld>
            <a:endParaRPr lang="en-US" dirty="0">
              <a:solidFill>
                <a:srgbClr val="404040"/>
              </a:solidFill>
            </a:endParaRPr>
          </a:p>
        </p:txBody>
      </p:sp>
      <p:sp>
        <p:nvSpPr>
          <p:cNvPr id="9" name="Footer Placeholder 6"/>
          <p:cNvSpPr>
            <a:spLocks noGrp="1"/>
          </p:cNvSpPr>
          <p:nvPr>
            <p:ph type="ftr" sz="quarter" idx="11"/>
          </p:nvPr>
        </p:nvSpPr>
        <p:spPr>
          <a:xfrm>
            <a:off x="1972529" y="6124354"/>
            <a:ext cx="3593770" cy="733646"/>
          </a:xfrm>
        </p:spPr>
        <p:txBody>
          <a:bodyPr/>
          <a:lstStyle/>
          <a:p>
            <a:r>
              <a:rPr lang="en-US" dirty="0" err="1" smtClean="0"/>
              <a:t>Specialdocs</a:t>
            </a:r>
            <a:r>
              <a:rPr lang="en-US" dirty="0" smtClean="0"/>
              <a:t> </a:t>
            </a:r>
            <a:r>
              <a:rPr lang="en-US" dirty="0" err="1" smtClean="0"/>
              <a:t>eSignature</a:t>
            </a:r>
            <a:r>
              <a:rPr lang="en-US" dirty="0" smtClean="0"/>
              <a:t> Installation Instructions</a:t>
            </a:r>
            <a:endParaRPr lang="en-US" dirty="0"/>
          </a:p>
        </p:txBody>
      </p:sp>
      <p:sp>
        <p:nvSpPr>
          <p:cNvPr id="10" name="Date Placeholder 5"/>
          <p:cNvSpPr>
            <a:spLocks noGrp="1"/>
          </p:cNvSpPr>
          <p:nvPr>
            <p:ph type="dt" sz="half" idx="10"/>
          </p:nvPr>
        </p:nvSpPr>
        <p:spPr>
          <a:xfrm>
            <a:off x="6208002" y="6124354"/>
            <a:ext cx="2133600" cy="733646"/>
          </a:xfrm>
        </p:spPr>
        <p:txBody>
          <a:bodyPr/>
          <a:lstStyle/>
          <a:p>
            <a:r>
              <a:rPr lang="en-US" dirty="0" smtClean="0"/>
              <a:t>March 2018</a:t>
            </a:r>
            <a:endParaRPr lang="en-US" dirty="0"/>
          </a:p>
        </p:txBody>
      </p:sp>
      <p:sp>
        <p:nvSpPr>
          <p:cNvPr id="5" name="TextBox 4"/>
          <p:cNvSpPr txBox="1"/>
          <p:nvPr/>
        </p:nvSpPr>
        <p:spPr>
          <a:xfrm>
            <a:off x="0" y="0"/>
            <a:ext cx="9143999" cy="6124353"/>
          </a:xfrm>
          <a:prstGeom prst="rect">
            <a:avLst/>
          </a:prstGeom>
          <a:solidFill>
            <a:srgbClr val="D9D9D9"/>
          </a:solidFill>
        </p:spPr>
        <p:txBody>
          <a:bodyPr wrap="square" rtlCol="0">
            <a:spAutoFit/>
          </a:bodyPr>
          <a:lstStyle/>
          <a:p>
            <a:endParaRPr lang="en-US" dirty="0"/>
          </a:p>
        </p:txBody>
      </p:sp>
      <p:sp>
        <p:nvSpPr>
          <p:cNvPr id="6" name="TextBox 5"/>
          <p:cNvSpPr txBox="1"/>
          <p:nvPr/>
        </p:nvSpPr>
        <p:spPr>
          <a:xfrm>
            <a:off x="1863027" y="1545613"/>
            <a:ext cx="5610130" cy="769441"/>
          </a:xfrm>
          <a:prstGeom prst="rect">
            <a:avLst/>
          </a:prstGeom>
          <a:noFill/>
        </p:spPr>
        <p:txBody>
          <a:bodyPr wrap="none" rtlCol="0">
            <a:spAutoFit/>
          </a:bodyPr>
          <a:lstStyle/>
          <a:p>
            <a:r>
              <a:rPr lang="en-US" sz="4400" dirty="0">
                <a:solidFill>
                  <a:srgbClr val="404040"/>
                </a:solidFill>
              </a:rPr>
              <a:t>Installing on Mac Mail</a:t>
            </a:r>
          </a:p>
        </p:txBody>
      </p:sp>
    </p:spTree>
    <p:extLst>
      <p:ext uri="{BB962C8B-B14F-4D97-AF65-F5344CB8AC3E}">
        <p14:creationId xmlns:p14="http://schemas.microsoft.com/office/powerpoint/2010/main" val="3296846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6049" y="485372"/>
            <a:ext cx="8229600" cy="629280"/>
          </a:xfrm>
        </p:spPr>
        <p:txBody>
          <a:bodyPr/>
          <a:lstStyle/>
          <a:p>
            <a:pPr algn="l"/>
            <a:r>
              <a:rPr lang="en-US" sz="3600" dirty="0">
                <a:solidFill>
                  <a:srgbClr val="404040"/>
                </a:solidFill>
              </a:rPr>
              <a:t>Installing On Mac Mail</a:t>
            </a:r>
          </a:p>
        </p:txBody>
      </p:sp>
      <p:sp>
        <p:nvSpPr>
          <p:cNvPr id="6" name="Slide Number Placeholder 5"/>
          <p:cNvSpPr>
            <a:spLocks noGrp="1"/>
          </p:cNvSpPr>
          <p:nvPr>
            <p:ph type="sldNum" sz="quarter" idx="12"/>
          </p:nvPr>
        </p:nvSpPr>
        <p:spPr/>
        <p:txBody>
          <a:bodyPr/>
          <a:lstStyle/>
          <a:p>
            <a:fld id="{8ABD23B4-B8DF-8B48-803A-6C576196379A}" type="slidenum">
              <a:rPr lang="en-US" smtClean="0">
                <a:solidFill>
                  <a:srgbClr val="404040"/>
                </a:solidFill>
              </a:rPr>
              <a:t>27</a:t>
            </a:fld>
            <a:endParaRPr lang="en-US" dirty="0">
              <a:solidFill>
                <a:srgbClr val="404040"/>
              </a:solidFill>
            </a:endParaRPr>
          </a:p>
        </p:txBody>
      </p:sp>
      <p:sp>
        <p:nvSpPr>
          <p:cNvPr id="8" name="Date Placeholder 5"/>
          <p:cNvSpPr>
            <a:spLocks noGrp="1"/>
          </p:cNvSpPr>
          <p:nvPr>
            <p:ph type="dt" sz="half" idx="10"/>
          </p:nvPr>
        </p:nvSpPr>
        <p:spPr>
          <a:xfrm>
            <a:off x="6208002" y="6124354"/>
            <a:ext cx="2133600" cy="733646"/>
          </a:xfrm>
        </p:spPr>
        <p:txBody>
          <a:bodyPr/>
          <a:lstStyle/>
          <a:p>
            <a:r>
              <a:rPr lang="en-US" dirty="0" smtClean="0"/>
              <a:t>March 2018</a:t>
            </a:r>
            <a:endParaRPr lang="en-US" dirty="0"/>
          </a:p>
        </p:txBody>
      </p:sp>
      <p:sp>
        <p:nvSpPr>
          <p:cNvPr id="9" name="Footer Placeholder 6"/>
          <p:cNvSpPr>
            <a:spLocks noGrp="1"/>
          </p:cNvSpPr>
          <p:nvPr>
            <p:ph type="ftr" sz="quarter" idx="11"/>
          </p:nvPr>
        </p:nvSpPr>
        <p:spPr>
          <a:xfrm>
            <a:off x="1972529" y="6124354"/>
            <a:ext cx="3593770" cy="733646"/>
          </a:xfrm>
        </p:spPr>
        <p:txBody>
          <a:bodyPr/>
          <a:lstStyle/>
          <a:p>
            <a:r>
              <a:rPr lang="en-US" dirty="0" err="1" smtClean="0"/>
              <a:t>Specialdocs</a:t>
            </a:r>
            <a:r>
              <a:rPr lang="en-US" dirty="0" smtClean="0"/>
              <a:t> </a:t>
            </a:r>
            <a:r>
              <a:rPr lang="en-US" dirty="0" err="1" smtClean="0"/>
              <a:t>eSignature</a:t>
            </a:r>
            <a:r>
              <a:rPr lang="en-US" dirty="0" smtClean="0"/>
              <a:t> Installation Instructions</a:t>
            </a:r>
            <a:endParaRPr lang="en-US" dirty="0"/>
          </a:p>
        </p:txBody>
      </p:sp>
      <p:sp>
        <p:nvSpPr>
          <p:cNvPr id="10" name="TextBox 9">
            <a:extLst>
              <a:ext uri="{FF2B5EF4-FFF2-40B4-BE49-F238E27FC236}">
                <a16:creationId xmlns:a16="http://schemas.microsoft.com/office/drawing/2014/main" xmlns="" id="{D57BBF97-413B-40F0-AB46-FF76823DFDA7}"/>
              </a:ext>
            </a:extLst>
          </p:cNvPr>
          <p:cNvSpPr txBox="1"/>
          <p:nvPr/>
        </p:nvSpPr>
        <p:spPr>
          <a:xfrm>
            <a:off x="414664" y="1361971"/>
            <a:ext cx="3037196" cy="3264483"/>
          </a:xfrm>
          <a:prstGeom prst="rect">
            <a:avLst/>
          </a:prstGeom>
          <a:noFill/>
        </p:spPr>
        <p:txBody>
          <a:bodyPr wrap="square" rtlCol="0">
            <a:spAutoFit/>
          </a:bodyPr>
          <a:lstStyle/>
          <a:p>
            <a:pPr marL="285750" indent="-285750">
              <a:buClr>
                <a:srgbClr val="FBAD41"/>
              </a:buClr>
              <a:buSzPct val="150000"/>
              <a:buFont typeface="Arial"/>
              <a:buChar char="•"/>
            </a:pPr>
            <a:r>
              <a:rPr lang="en-US" sz="1600" dirty="0">
                <a:solidFill>
                  <a:srgbClr val="747576"/>
                </a:solidFill>
              </a:rPr>
              <a:t>Please click the  “Export To Mac Mail” button as shown to the right.</a:t>
            </a:r>
          </a:p>
          <a:p>
            <a:pPr marL="342900" indent="-342900">
              <a:lnSpc>
                <a:spcPct val="110000"/>
              </a:lnSpc>
              <a:buClr>
                <a:srgbClr val="FBAD41"/>
              </a:buClr>
              <a:buSzPct val="150000"/>
              <a:buFont typeface="Arial"/>
              <a:buChar char="•"/>
            </a:pPr>
            <a:endParaRPr lang="en-US" sz="2400" baseline="30000" dirty="0">
              <a:solidFill>
                <a:srgbClr val="747576"/>
              </a:solidFill>
            </a:endParaRPr>
          </a:p>
          <a:p>
            <a:pPr marL="285750" indent="-285750">
              <a:lnSpc>
                <a:spcPct val="110000"/>
              </a:lnSpc>
              <a:buClr>
                <a:srgbClr val="FBAD41"/>
              </a:buClr>
              <a:buSzPct val="150000"/>
              <a:buFont typeface="Arial"/>
              <a:buChar char="•"/>
            </a:pPr>
            <a:r>
              <a:rPr lang="en-US" sz="1600" dirty="0">
                <a:solidFill>
                  <a:srgbClr val="747576"/>
                </a:solidFill>
              </a:rPr>
              <a:t>When you click the button, a dialog box like to the one below will notify you that the signature was copied to your clipboard. Click okay and continue with the instructions.</a:t>
            </a:r>
            <a:endParaRPr lang="en-US" sz="2400" baseline="30000" dirty="0">
              <a:solidFill>
                <a:srgbClr val="747576"/>
              </a:solidFill>
            </a:endParaRPr>
          </a:p>
          <a:p>
            <a:pPr>
              <a:lnSpc>
                <a:spcPct val="110000"/>
              </a:lnSpc>
              <a:buClr>
                <a:srgbClr val="FF963C"/>
              </a:buClr>
              <a:buSzPct val="115000"/>
            </a:pPr>
            <a:endParaRPr lang="en-US" sz="2400" baseline="30000" dirty="0">
              <a:solidFill>
                <a:srgbClr val="747576"/>
              </a:solidFill>
            </a:endParaRPr>
          </a:p>
        </p:txBody>
      </p:sp>
      <p:pic>
        <p:nvPicPr>
          <p:cNvPr id="4" name="Picture 3" descr="MacMail-27.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7700" y="4766614"/>
            <a:ext cx="3511549" cy="1088086"/>
          </a:xfrm>
          <a:prstGeom prst="rect">
            <a:avLst/>
          </a:prstGeom>
          <a:ln w="38100" cmpd="sng">
            <a:solidFill>
              <a:schemeClr val="tx1"/>
            </a:solidFill>
          </a:ln>
        </p:spPr>
      </p:pic>
      <p:pic>
        <p:nvPicPr>
          <p:cNvPr id="7" name="Picture 6" descr="Template-27.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85857" y="1361971"/>
            <a:ext cx="4709792" cy="3264483"/>
          </a:xfrm>
          <a:prstGeom prst="rect">
            <a:avLst/>
          </a:prstGeom>
          <a:ln w="38100" cmpd="sng">
            <a:solidFill>
              <a:schemeClr val="tx1"/>
            </a:solidFill>
          </a:ln>
        </p:spPr>
      </p:pic>
    </p:spTree>
    <p:extLst>
      <p:ext uri="{BB962C8B-B14F-4D97-AF65-F5344CB8AC3E}">
        <p14:creationId xmlns:p14="http://schemas.microsoft.com/office/powerpoint/2010/main" val="35575582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6049" y="485372"/>
            <a:ext cx="8229600" cy="629280"/>
          </a:xfrm>
        </p:spPr>
        <p:txBody>
          <a:bodyPr/>
          <a:lstStyle/>
          <a:p>
            <a:pPr algn="l"/>
            <a:r>
              <a:rPr lang="en-US" sz="3600" dirty="0">
                <a:solidFill>
                  <a:srgbClr val="404040"/>
                </a:solidFill>
              </a:rPr>
              <a:t>Installing On Mac Mail</a:t>
            </a:r>
          </a:p>
        </p:txBody>
      </p:sp>
      <p:sp>
        <p:nvSpPr>
          <p:cNvPr id="6" name="Slide Number Placeholder 5"/>
          <p:cNvSpPr>
            <a:spLocks noGrp="1"/>
          </p:cNvSpPr>
          <p:nvPr>
            <p:ph type="sldNum" sz="quarter" idx="12"/>
          </p:nvPr>
        </p:nvSpPr>
        <p:spPr/>
        <p:txBody>
          <a:bodyPr/>
          <a:lstStyle/>
          <a:p>
            <a:fld id="{8ABD23B4-B8DF-8B48-803A-6C576196379A}" type="slidenum">
              <a:rPr lang="en-US" smtClean="0">
                <a:solidFill>
                  <a:srgbClr val="404040"/>
                </a:solidFill>
              </a:rPr>
              <a:t>28</a:t>
            </a:fld>
            <a:endParaRPr lang="en-US" dirty="0">
              <a:solidFill>
                <a:srgbClr val="404040"/>
              </a:solidFill>
            </a:endParaRPr>
          </a:p>
        </p:txBody>
      </p:sp>
      <p:sp>
        <p:nvSpPr>
          <p:cNvPr id="8" name="Date Placeholder 5"/>
          <p:cNvSpPr>
            <a:spLocks noGrp="1"/>
          </p:cNvSpPr>
          <p:nvPr>
            <p:ph type="dt" sz="half" idx="10"/>
          </p:nvPr>
        </p:nvSpPr>
        <p:spPr>
          <a:xfrm>
            <a:off x="6208002" y="6124354"/>
            <a:ext cx="2133600" cy="733646"/>
          </a:xfrm>
        </p:spPr>
        <p:txBody>
          <a:bodyPr/>
          <a:lstStyle/>
          <a:p>
            <a:r>
              <a:rPr lang="en-US" dirty="0" smtClean="0"/>
              <a:t>March 2018</a:t>
            </a:r>
            <a:endParaRPr lang="en-US" dirty="0"/>
          </a:p>
        </p:txBody>
      </p:sp>
      <p:sp>
        <p:nvSpPr>
          <p:cNvPr id="9" name="Footer Placeholder 6"/>
          <p:cNvSpPr>
            <a:spLocks noGrp="1"/>
          </p:cNvSpPr>
          <p:nvPr>
            <p:ph type="ftr" sz="quarter" idx="11"/>
          </p:nvPr>
        </p:nvSpPr>
        <p:spPr>
          <a:xfrm>
            <a:off x="1972529" y="6124354"/>
            <a:ext cx="3593770" cy="733646"/>
          </a:xfrm>
        </p:spPr>
        <p:txBody>
          <a:bodyPr/>
          <a:lstStyle/>
          <a:p>
            <a:r>
              <a:rPr lang="en-US" dirty="0" err="1" smtClean="0"/>
              <a:t>Specialdocs</a:t>
            </a:r>
            <a:r>
              <a:rPr lang="en-US" dirty="0" smtClean="0"/>
              <a:t> </a:t>
            </a:r>
            <a:r>
              <a:rPr lang="en-US" dirty="0" err="1" smtClean="0"/>
              <a:t>eSignature</a:t>
            </a:r>
            <a:r>
              <a:rPr lang="en-US" dirty="0" smtClean="0"/>
              <a:t> Installation Instructions</a:t>
            </a:r>
            <a:endParaRPr lang="en-US" dirty="0"/>
          </a:p>
        </p:txBody>
      </p:sp>
      <p:sp>
        <p:nvSpPr>
          <p:cNvPr id="10" name="TextBox 9">
            <a:extLst>
              <a:ext uri="{FF2B5EF4-FFF2-40B4-BE49-F238E27FC236}">
                <a16:creationId xmlns:a16="http://schemas.microsoft.com/office/drawing/2014/main" xmlns="" id="{D57BBF97-413B-40F0-AB46-FF76823DFDA7}"/>
              </a:ext>
            </a:extLst>
          </p:cNvPr>
          <p:cNvSpPr txBox="1"/>
          <p:nvPr/>
        </p:nvSpPr>
        <p:spPr>
          <a:xfrm>
            <a:off x="366049" y="1429613"/>
            <a:ext cx="4292259" cy="1723549"/>
          </a:xfrm>
          <a:prstGeom prst="rect">
            <a:avLst/>
          </a:prstGeom>
          <a:noFill/>
        </p:spPr>
        <p:txBody>
          <a:bodyPr wrap="square" rtlCol="0">
            <a:spAutoFit/>
          </a:bodyPr>
          <a:lstStyle/>
          <a:p>
            <a:pPr marL="285750" indent="-285750">
              <a:buClr>
                <a:srgbClr val="FBAD41"/>
              </a:buClr>
              <a:buSzPct val="150000"/>
              <a:buFont typeface="Arial"/>
              <a:buChar char="•"/>
            </a:pPr>
            <a:r>
              <a:rPr lang="en-US" dirty="0">
                <a:solidFill>
                  <a:srgbClr val="747576"/>
                </a:solidFill>
              </a:rPr>
              <a:t>After opening Mac Mail on your device, click on Mail on the top left of your screen and go to “Preferences” as shown in the image to the right. </a:t>
            </a:r>
          </a:p>
          <a:p>
            <a:pPr marL="285750" indent="-285750">
              <a:buClr>
                <a:srgbClr val="FBAD41"/>
              </a:buClr>
              <a:buSzPct val="150000"/>
              <a:buFont typeface="Arial"/>
              <a:buChar char="•"/>
            </a:pPr>
            <a:endParaRPr lang="en-US" dirty="0">
              <a:solidFill>
                <a:srgbClr val="747576"/>
              </a:solidFill>
            </a:endParaRPr>
          </a:p>
          <a:p>
            <a:pPr>
              <a:lnSpc>
                <a:spcPct val="110000"/>
              </a:lnSpc>
              <a:buClr>
                <a:srgbClr val="FF963C"/>
              </a:buClr>
              <a:buSzPct val="115000"/>
            </a:pPr>
            <a:endParaRPr lang="en-US" sz="2400" baseline="30000" dirty="0">
              <a:solidFill>
                <a:srgbClr val="747576"/>
              </a:solidFill>
            </a:endParaRPr>
          </a:p>
        </p:txBody>
      </p:sp>
      <p:sp>
        <p:nvSpPr>
          <p:cNvPr id="15" name="TextBox 14"/>
          <p:cNvSpPr txBox="1"/>
          <p:nvPr/>
        </p:nvSpPr>
        <p:spPr>
          <a:xfrm>
            <a:off x="4984519" y="3271520"/>
            <a:ext cx="3611130" cy="3139321"/>
          </a:xfrm>
          <a:prstGeom prst="rect">
            <a:avLst/>
          </a:prstGeom>
          <a:noFill/>
        </p:spPr>
        <p:txBody>
          <a:bodyPr wrap="square" rtlCol="0">
            <a:spAutoFit/>
          </a:bodyPr>
          <a:lstStyle/>
          <a:p>
            <a:pPr marL="285750" indent="-285750">
              <a:buClr>
                <a:srgbClr val="FBAD41"/>
              </a:buClr>
              <a:buSzPct val="125000"/>
              <a:buFont typeface="Arial"/>
              <a:buChar char="•"/>
            </a:pPr>
            <a:r>
              <a:rPr lang="en-US" dirty="0">
                <a:solidFill>
                  <a:srgbClr val="747576"/>
                </a:solidFill>
              </a:rPr>
              <a:t>Navigate to the “Signatures” tab and click on the plus sign as shown in the image to the left to add a new signature.</a:t>
            </a:r>
          </a:p>
          <a:p>
            <a:pPr marL="285750" indent="-285750">
              <a:buClr>
                <a:srgbClr val="FBAD41"/>
              </a:buClr>
              <a:buSzPct val="125000"/>
              <a:buFont typeface="Arial"/>
              <a:buChar char="•"/>
            </a:pPr>
            <a:endParaRPr lang="en-US" dirty="0">
              <a:solidFill>
                <a:srgbClr val="747576"/>
              </a:solidFill>
            </a:endParaRPr>
          </a:p>
          <a:p>
            <a:pPr marL="285750" indent="-285750">
              <a:buClr>
                <a:srgbClr val="FBAD41"/>
              </a:buClr>
              <a:buSzPct val="125000"/>
              <a:buFont typeface="Arial"/>
              <a:buChar char="•"/>
            </a:pPr>
            <a:r>
              <a:rPr lang="en-US" dirty="0">
                <a:solidFill>
                  <a:srgbClr val="747576"/>
                </a:solidFill>
              </a:rPr>
              <a:t>Next, type in a name for your signature (i.e., </a:t>
            </a:r>
            <a:r>
              <a:rPr lang="en-US" dirty="0" smtClean="0">
                <a:solidFill>
                  <a:srgbClr val="FF0000"/>
                </a:solidFill>
              </a:rPr>
              <a:t>Company Name</a:t>
            </a:r>
            <a:r>
              <a:rPr lang="en-US" dirty="0" smtClean="0">
                <a:solidFill>
                  <a:srgbClr val="747576"/>
                </a:solidFill>
              </a:rPr>
              <a:t>)</a:t>
            </a:r>
            <a:r>
              <a:rPr lang="en-US" dirty="0">
                <a:solidFill>
                  <a:srgbClr val="747576"/>
                </a:solidFill>
              </a:rPr>
              <a:t>, and  paste your new signature in the far right box and close the window.</a:t>
            </a:r>
          </a:p>
          <a:p>
            <a:endParaRPr lang="en-US" dirty="0"/>
          </a:p>
        </p:txBody>
      </p:sp>
      <p:pic>
        <p:nvPicPr>
          <p:cNvPr id="3" name="Picture 2" descr="Screen Shot 2017-12-22 at 11.26.02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97951" y="1291111"/>
            <a:ext cx="3467029" cy="1657350"/>
          </a:xfrm>
          <a:prstGeom prst="rect">
            <a:avLst/>
          </a:prstGeom>
          <a:ln w="38100" cmpd="sng">
            <a:solidFill>
              <a:schemeClr val="tx1"/>
            </a:solidFill>
          </a:ln>
        </p:spPr>
      </p:pic>
      <p:pic>
        <p:nvPicPr>
          <p:cNvPr id="4" name="Picture 3" descr="Screen Shot 2017-12-22 at 11.32.07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5566" y="2796060"/>
            <a:ext cx="4541692" cy="3175893"/>
          </a:xfrm>
          <a:prstGeom prst="rect">
            <a:avLst/>
          </a:prstGeom>
          <a:ln w="38100" cmpd="sng">
            <a:solidFill>
              <a:schemeClr val="tx1"/>
            </a:solidFill>
          </a:ln>
        </p:spPr>
      </p:pic>
      <p:sp>
        <p:nvSpPr>
          <p:cNvPr id="18" name="Rectangle 17"/>
          <p:cNvSpPr/>
          <p:nvPr/>
        </p:nvSpPr>
        <p:spPr>
          <a:xfrm>
            <a:off x="1841501" y="3271520"/>
            <a:ext cx="3065758" cy="1960879"/>
          </a:xfrm>
          <a:prstGeom prst="rect">
            <a:avLst/>
          </a:prstGeom>
          <a:noFill/>
          <a:ln w="1905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7" name="Rounded Rectangle 16"/>
          <p:cNvSpPr/>
          <p:nvPr/>
        </p:nvSpPr>
        <p:spPr>
          <a:xfrm>
            <a:off x="1219200" y="5280025"/>
            <a:ext cx="120650" cy="92075"/>
          </a:xfrm>
          <a:prstGeom prst="roundRect">
            <a:avLst/>
          </a:prstGeom>
          <a:noFill/>
          <a:ln w="19050" cmpd="sng">
            <a:solidFill>
              <a:srgbClr val="662C9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Rectangle 12"/>
          <p:cNvSpPr/>
          <p:nvPr/>
        </p:nvSpPr>
        <p:spPr>
          <a:xfrm>
            <a:off x="5666048" y="1810697"/>
            <a:ext cx="1858701" cy="180028"/>
          </a:xfrm>
          <a:prstGeom prst="rect">
            <a:avLst/>
          </a:prstGeom>
          <a:noFill/>
          <a:ln w="1905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9" name="Rectangle 18"/>
          <p:cNvSpPr/>
          <p:nvPr/>
        </p:nvSpPr>
        <p:spPr>
          <a:xfrm>
            <a:off x="1219200" y="3371849"/>
            <a:ext cx="546100" cy="82903"/>
          </a:xfrm>
          <a:prstGeom prst="rect">
            <a:avLst/>
          </a:prstGeom>
          <a:noFill/>
          <a:ln w="1905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882301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6049" y="485372"/>
            <a:ext cx="8229600" cy="629280"/>
          </a:xfrm>
        </p:spPr>
        <p:txBody>
          <a:bodyPr/>
          <a:lstStyle/>
          <a:p>
            <a:pPr algn="l"/>
            <a:r>
              <a:rPr lang="en-US" sz="3600" dirty="0">
                <a:solidFill>
                  <a:srgbClr val="404040"/>
                </a:solidFill>
              </a:rPr>
              <a:t>Installing On Mac Mail</a:t>
            </a:r>
          </a:p>
        </p:txBody>
      </p:sp>
      <p:sp>
        <p:nvSpPr>
          <p:cNvPr id="6" name="Slide Number Placeholder 5"/>
          <p:cNvSpPr>
            <a:spLocks noGrp="1"/>
          </p:cNvSpPr>
          <p:nvPr>
            <p:ph type="sldNum" sz="quarter" idx="12"/>
          </p:nvPr>
        </p:nvSpPr>
        <p:spPr/>
        <p:txBody>
          <a:bodyPr/>
          <a:lstStyle/>
          <a:p>
            <a:fld id="{8ABD23B4-B8DF-8B48-803A-6C576196379A}" type="slidenum">
              <a:rPr lang="en-US" smtClean="0">
                <a:solidFill>
                  <a:srgbClr val="404040"/>
                </a:solidFill>
              </a:rPr>
              <a:t>29</a:t>
            </a:fld>
            <a:endParaRPr lang="en-US" dirty="0">
              <a:solidFill>
                <a:srgbClr val="404040"/>
              </a:solidFill>
            </a:endParaRPr>
          </a:p>
        </p:txBody>
      </p:sp>
      <p:sp>
        <p:nvSpPr>
          <p:cNvPr id="8" name="Date Placeholder 5"/>
          <p:cNvSpPr>
            <a:spLocks noGrp="1"/>
          </p:cNvSpPr>
          <p:nvPr>
            <p:ph type="dt" sz="half" idx="10"/>
          </p:nvPr>
        </p:nvSpPr>
        <p:spPr>
          <a:xfrm>
            <a:off x="6208002" y="6124354"/>
            <a:ext cx="2133600" cy="733646"/>
          </a:xfrm>
        </p:spPr>
        <p:txBody>
          <a:bodyPr/>
          <a:lstStyle/>
          <a:p>
            <a:r>
              <a:rPr lang="en-US" dirty="0" smtClean="0"/>
              <a:t>March 2018</a:t>
            </a:r>
            <a:endParaRPr lang="en-US" dirty="0"/>
          </a:p>
        </p:txBody>
      </p:sp>
      <p:sp>
        <p:nvSpPr>
          <p:cNvPr id="9" name="Footer Placeholder 6"/>
          <p:cNvSpPr>
            <a:spLocks noGrp="1"/>
          </p:cNvSpPr>
          <p:nvPr>
            <p:ph type="ftr" sz="quarter" idx="11"/>
          </p:nvPr>
        </p:nvSpPr>
        <p:spPr>
          <a:xfrm>
            <a:off x="1972529" y="6124354"/>
            <a:ext cx="3593770" cy="733646"/>
          </a:xfrm>
        </p:spPr>
        <p:txBody>
          <a:bodyPr/>
          <a:lstStyle/>
          <a:p>
            <a:r>
              <a:rPr lang="en-US" dirty="0" err="1" smtClean="0"/>
              <a:t>Specialdocs</a:t>
            </a:r>
            <a:r>
              <a:rPr lang="en-US" dirty="0" smtClean="0"/>
              <a:t> </a:t>
            </a:r>
            <a:r>
              <a:rPr lang="en-US" dirty="0" err="1" smtClean="0"/>
              <a:t>eSignature</a:t>
            </a:r>
            <a:r>
              <a:rPr lang="en-US" dirty="0" smtClean="0"/>
              <a:t> Installation Instructions</a:t>
            </a:r>
            <a:endParaRPr lang="en-US" dirty="0"/>
          </a:p>
        </p:txBody>
      </p:sp>
      <p:sp>
        <p:nvSpPr>
          <p:cNvPr id="10" name="TextBox 9">
            <a:extLst>
              <a:ext uri="{FF2B5EF4-FFF2-40B4-BE49-F238E27FC236}">
                <a16:creationId xmlns:a16="http://schemas.microsoft.com/office/drawing/2014/main" xmlns="" id="{D57BBF97-413B-40F0-AB46-FF76823DFDA7}"/>
              </a:ext>
            </a:extLst>
          </p:cNvPr>
          <p:cNvSpPr txBox="1"/>
          <p:nvPr/>
        </p:nvSpPr>
        <p:spPr>
          <a:xfrm>
            <a:off x="327745" y="1328013"/>
            <a:ext cx="2883034" cy="4241161"/>
          </a:xfrm>
          <a:prstGeom prst="rect">
            <a:avLst/>
          </a:prstGeom>
          <a:noFill/>
        </p:spPr>
        <p:txBody>
          <a:bodyPr wrap="square" rtlCol="0">
            <a:spAutoFit/>
          </a:bodyPr>
          <a:lstStyle/>
          <a:p>
            <a:pPr marL="285750" indent="-285750">
              <a:buClr>
                <a:srgbClr val="FBAD41"/>
              </a:buClr>
              <a:buSzPct val="150000"/>
              <a:buFont typeface="Arial"/>
              <a:buChar char="•"/>
            </a:pPr>
            <a:r>
              <a:rPr lang="en-US" dirty="0">
                <a:solidFill>
                  <a:srgbClr val="747576"/>
                </a:solidFill>
              </a:rPr>
              <a:t>To test your signature, compose a new email. </a:t>
            </a:r>
          </a:p>
          <a:p>
            <a:pPr marL="285750" indent="-285750">
              <a:buClr>
                <a:srgbClr val="FBAD41"/>
              </a:buClr>
              <a:buSzPct val="150000"/>
              <a:buFont typeface="Arial"/>
              <a:buChar char="•"/>
            </a:pPr>
            <a:endParaRPr lang="en-US" dirty="0">
              <a:solidFill>
                <a:srgbClr val="747576"/>
              </a:solidFill>
            </a:endParaRPr>
          </a:p>
          <a:p>
            <a:pPr marL="285750" indent="-285750">
              <a:buClr>
                <a:srgbClr val="FBAD41"/>
              </a:buClr>
              <a:buSzPct val="150000"/>
              <a:buFont typeface="Arial"/>
              <a:buChar char="•"/>
            </a:pPr>
            <a:r>
              <a:rPr lang="en-US" dirty="0">
                <a:solidFill>
                  <a:srgbClr val="747576"/>
                </a:solidFill>
              </a:rPr>
              <a:t>If the new signature doesn’t automatically show up in the body of the email, use the signature drop-down shown in the image to the right and select the signature you just created. </a:t>
            </a:r>
          </a:p>
          <a:p>
            <a:pPr marL="285750" indent="-285750">
              <a:buClr>
                <a:srgbClr val="FBAD41"/>
              </a:buClr>
              <a:buSzPct val="150000"/>
              <a:buFont typeface="Arial"/>
              <a:buChar char="•"/>
            </a:pPr>
            <a:endParaRPr lang="en-US" dirty="0">
              <a:solidFill>
                <a:srgbClr val="747576"/>
              </a:solidFill>
            </a:endParaRPr>
          </a:p>
          <a:p>
            <a:pPr marL="285750" indent="-285750">
              <a:buClr>
                <a:srgbClr val="FBAD41"/>
              </a:buClr>
              <a:buSzPct val="150000"/>
              <a:buFont typeface="Arial"/>
              <a:buChar char="•"/>
            </a:pPr>
            <a:endParaRPr lang="en-US" dirty="0">
              <a:solidFill>
                <a:srgbClr val="747576"/>
              </a:solidFill>
            </a:endParaRPr>
          </a:p>
          <a:p>
            <a:pPr>
              <a:lnSpc>
                <a:spcPct val="110000"/>
              </a:lnSpc>
              <a:buClr>
                <a:srgbClr val="FF963C"/>
              </a:buClr>
              <a:buSzPct val="115000"/>
            </a:pPr>
            <a:endParaRPr lang="en-US" sz="2400" baseline="30000" dirty="0">
              <a:solidFill>
                <a:srgbClr val="747576"/>
              </a:solidFill>
            </a:endParaRPr>
          </a:p>
        </p:txBody>
      </p:sp>
      <p:sp>
        <p:nvSpPr>
          <p:cNvPr id="5" name="TextBox 4"/>
          <p:cNvSpPr txBox="1"/>
          <p:nvPr/>
        </p:nvSpPr>
        <p:spPr>
          <a:xfrm>
            <a:off x="327745" y="5228906"/>
            <a:ext cx="7081520" cy="646331"/>
          </a:xfrm>
          <a:prstGeom prst="rect">
            <a:avLst/>
          </a:prstGeom>
          <a:noFill/>
        </p:spPr>
        <p:txBody>
          <a:bodyPr wrap="square" rtlCol="0">
            <a:spAutoFit/>
          </a:bodyPr>
          <a:lstStyle/>
          <a:p>
            <a:pPr marL="285750" indent="-285750">
              <a:buClr>
                <a:srgbClr val="FBAD41"/>
              </a:buClr>
              <a:buSzPct val="150000"/>
              <a:buFont typeface="Arial"/>
              <a:buChar char="•"/>
            </a:pPr>
            <a:r>
              <a:rPr lang="en-US" dirty="0">
                <a:solidFill>
                  <a:srgbClr val="747576"/>
                </a:solidFill>
              </a:rPr>
              <a:t>Your signature will now be displayed in all future emails.</a:t>
            </a:r>
          </a:p>
          <a:p>
            <a:endParaRPr lang="en-US" dirty="0"/>
          </a:p>
        </p:txBody>
      </p:sp>
      <p:pic>
        <p:nvPicPr>
          <p:cNvPr id="7" name="Picture 6" descr="Screen Shot 2017-12-22 at 11.38.55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10780" y="1415880"/>
            <a:ext cx="5450596" cy="3813026"/>
          </a:xfrm>
          <a:prstGeom prst="rect">
            <a:avLst/>
          </a:prstGeom>
          <a:ln w="38100" cmpd="sng">
            <a:solidFill>
              <a:schemeClr val="tx1"/>
            </a:solidFill>
          </a:ln>
        </p:spPr>
      </p:pic>
      <p:sp>
        <p:nvSpPr>
          <p:cNvPr id="4" name="Rounded Rectangle 3"/>
          <p:cNvSpPr/>
          <p:nvPr/>
        </p:nvSpPr>
        <p:spPr>
          <a:xfrm>
            <a:off x="7836300" y="2271543"/>
            <a:ext cx="791233" cy="134189"/>
          </a:xfrm>
          <a:prstGeom prst="roundRect">
            <a:avLst/>
          </a:prstGeom>
          <a:noFill/>
          <a:ln w="1905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583286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p:cNvSpPr>
            <a:spLocks noGrp="1"/>
          </p:cNvSpPr>
          <p:nvPr>
            <p:ph type="sldNum" sz="quarter" idx="12"/>
          </p:nvPr>
        </p:nvSpPr>
        <p:spPr/>
        <p:txBody>
          <a:bodyPr/>
          <a:lstStyle/>
          <a:p>
            <a:fld id="{8ABD23B4-B8DF-8B48-803A-6C576196379A}" type="slidenum">
              <a:rPr lang="en-US" smtClean="0"/>
              <a:t>3</a:t>
            </a:fld>
            <a:endParaRPr lang="en-US" dirty="0"/>
          </a:p>
        </p:txBody>
      </p:sp>
      <p:sp>
        <p:nvSpPr>
          <p:cNvPr id="9" name="Date Placeholder 5"/>
          <p:cNvSpPr>
            <a:spLocks noGrp="1"/>
          </p:cNvSpPr>
          <p:nvPr>
            <p:ph type="dt" sz="half" idx="10"/>
          </p:nvPr>
        </p:nvSpPr>
        <p:spPr>
          <a:xfrm>
            <a:off x="6208002" y="6124354"/>
            <a:ext cx="2133600" cy="733646"/>
          </a:xfrm>
        </p:spPr>
        <p:txBody>
          <a:bodyPr/>
          <a:lstStyle/>
          <a:p>
            <a:r>
              <a:rPr lang="en-US" dirty="0" smtClean="0"/>
              <a:t>March 2018</a:t>
            </a:r>
            <a:endParaRPr lang="en-US" dirty="0"/>
          </a:p>
        </p:txBody>
      </p:sp>
      <p:sp>
        <p:nvSpPr>
          <p:cNvPr id="10" name="Footer Placeholder 6"/>
          <p:cNvSpPr>
            <a:spLocks noGrp="1"/>
          </p:cNvSpPr>
          <p:nvPr>
            <p:ph type="ftr" sz="quarter" idx="11"/>
          </p:nvPr>
        </p:nvSpPr>
        <p:spPr>
          <a:xfrm>
            <a:off x="1972529" y="6124354"/>
            <a:ext cx="3593770" cy="733646"/>
          </a:xfrm>
        </p:spPr>
        <p:txBody>
          <a:bodyPr/>
          <a:lstStyle/>
          <a:p>
            <a:r>
              <a:rPr lang="en-US" dirty="0" err="1" smtClean="0"/>
              <a:t>Specialdocs</a:t>
            </a:r>
            <a:r>
              <a:rPr lang="en-US" dirty="0" smtClean="0"/>
              <a:t> </a:t>
            </a:r>
            <a:r>
              <a:rPr lang="en-US" dirty="0"/>
              <a:t>eSignature Installation Instructions</a:t>
            </a:r>
          </a:p>
        </p:txBody>
      </p:sp>
      <p:sp>
        <p:nvSpPr>
          <p:cNvPr id="3" name="TextBox 2"/>
          <p:cNvSpPr txBox="1"/>
          <p:nvPr/>
        </p:nvSpPr>
        <p:spPr>
          <a:xfrm>
            <a:off x="-13228" y="-13230"/>
            <a:ext cx="9144000" cy="6124353"/>
          </a:xfrm>
          <a:prstGeom prst="rect">
            <a:avLst/>
          </a:prstGeom>
          <a:solidFill>
            <a:srgbClr val="D9D9D9"/>
          </a:solidFill>
        </p:spPr>
        <p:txBody>
          <a:bodyPr wrap="square" rtlCol="0">
            <a:spAutoFit/>
          </a:bodyPr>
          <a:lstStyle/>
          <a:p>
            <a:endParaRPr lang="en-US" dirty="0"/>
          </a:p>
        </p:txBody>
      </p:sp>
      <p:sp>
        <p:nvSpPr>
          <p:cNvPr id="5" name="TextBox 4"/>
          <p:cNvSpPr txBox="1"/>
          <p:nvPr/>
        </p:nvSpPr>
        <p:spPr>
          <a:xfrm>
            <a:off x="902078" y="1743026"/>
            <a:ext cx="7684966" cy="707886"/>
          </a:xfrm>
          <a:prstGeom prst="rect">
            <a:avLst/>
          </a:prstGeom>
          <a:noFill/>
        </p:spPr>
        <p:txBody>
          <a:bodyPr wrap="none" rtlCol="0">
            <a:spAutoFit/>
          </a:bodyPr>
          <a:lstStyle/>
          <a:p>
            <a:r>
              <a:rPr lang="en-US" sz="4000" dirty="0">
                <a:solidFill>
                  <a:srgbClr val="404040"/>
                </a:solidFill>
              </a:rPr>
              <a:t>Step 1: Configure Your Signature</a:t>
            </a:r>
          </a:p>
        </p:txBody>
      </p:sp>
    </p:spTree>
    <p:extLst>
      <p:ext uri="{BB962C8B-B14F-4D97-AF65-F5344CB8AC3E}">
        <p14:creationId xmlns:p14="http://schemas.microsoft.com/office/powerpoint/2010/main" val="11428432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p:cNvSpPr>
            <a:spLocks noGrp="1"/>
          </p:cNvSpPr>
          <p:nvPr>
            <p:ph type="sldNum" sz="quarter" idx="12"/>
          </p:nvPr>
        </p:nvSpPr>
        <p:spPr/>
        <p:txBody>
          <a:bodyPr/>
          <a:lstStyle/>
          <a:p>
            <a:fld id="{8ABD23B4-B8DF-8B48-803A-6C576196379A}" type="slidenum">
              <a:rPr lang="en-US" smtClean="0">
                <a:solidFill>
                  <a:srgbClr val="404040"/>
                </a:solidFill>
              </a:rPr>
              <a:t>30</a:t>
            </a:fld>
            <a:endParaRPr lang="en-US" dirty="0">
              <a:solidFill>
                <a:srgbClr val="404040"/>
              </a:solidFill>
            </a:endParaRPr>
          </a:p>
        </p:txBody>
      </p:sp>
      <p:sp>
        <p:nvSpPr>
          <p:cNvPr id="9" name="Footer Placeholder 6"/>
          <p:cNvSpPr>
            <a:spLocks noGrp="1"/>
          </p:cNvSpPr>
          <p:nvPr>
            <p:ph type="ftr" sz="quarter" idx="11"/>
          </p:nvPr>
        </p:nvSpPr>
        <p:spPr>
          <a:xfrm>
            <a:off x="1972529" y="6124354"/>
            <a:ext cx="3593770" cy="733646"/>
          </a:xfrm>
        </p:spPr>
        <p:txBody>
          <a:bodyPr/>
          <a:lstStyle/>
          <a:p>
            <a:r>
              <a:rPr lang="en-US" dirty="0" err="1" smtClean="0"/>
              <a:t>Specialdocs</a:t>
            </a:r>
            <a:r>
              <a:rPr lang="en-US" dirty="0" smtClean="0"/>
              <a:t> </a:t>
            </a:r>
            <a:r>
              <a:rPr lang="en-US" dirty="0" err="1" smtClean="0"/>
              <a:t>eSignature</a:t>
            </a:r>
            <a:r>
              <a:rPr lang="en-US" dirty="0" smtClean="0"/>
              <a:t> Installation Instructions</a:t>
            </a:r>
            <a:endParaRPr lang="en-US" dirty="0"/>
          </a:p>
        </p:txBody>
      </p:sp>
      <p:sp>
        <p:nvSpPr>
          <p:cNvPr id="10" name="Date Placeholder 5"/>
          <p:cNvSpPr>
            <a:spLocks noGrp="1"/>
          </p:cNvSpPr>
          <p:nvPr>
            <p:ph type="dt" sz="half" idx="10"/>
          </p:nvPr>
        </p:nvSpPr>
        <p:spPr>
          <a:xfrm>
            <a:off x="6208002" y="6124354"/>
            <a:ext cx="2133600" cy="733646"/>
          </a:xfrm>
        </p:spPr>
        <p:txBody>
          <a:bodyPr/>
          <a:lstStyle/>
          <a:p>
            <a:r>
              <a:rPr lang="en-US" dirty="0" smtClean="0"/>
              <a:t>March 2018</a:t>
            </a:r>
            <a:endParaRPr lang="en-US" dirty="0"/>
          </a:p>
        </p:txBody>
      </p:sp>
      <p:sp>
        <p:nvSpPr>
          <p:cNvPr id="3" name="TextBox 2"/>
          <p:cNvSpPr txBox="1"/>
          <p:nvPr/>
        </p:nvSpPr>
        <p:spPr>
          <a:xfrm>
            <a:off x="0" y="0"/>
            <a:ext cx="9144000" cy="6124354"/>
          </a:xfrm>
          <a:prstGeom prst="rect">
            <a:avLst/>
          </a:prstGeom>
          <a:solidFill>
            <a:srgbClr val="D9D9D9"/>
          </a:solidFill>
        </p:spPr>
        <p:txBody>
          <a:bodyPr wrap="square" rtlCol="0">
            <a:spAutoFit/>
          </a:bodyPr>
          <a:lstStyle/>
          <a:p>
            <a:endParaRPr lang="en-US" dirty="0"/>
          </a:p>
        </p:txBody>
      </p:sp>
      <p:sp>
        <p:nvSpPr>
          <p:cNvPr id="5" name="TextBox 4"/>
          <p:cNvSpPr txBox="1"/>
          <p:nvPr/>
        </p:nvSpPr>
        <p:spPr>
          <a:xfrm>
            <a:off x="1806240" y="1186752"/>
            <a:ext cx="5484770" cy="769441"/>
          </a:xfrm>
          <a:prstGeom prst="rect">
            <a:avLst/>
          </a:prstGeom>
          <a:noFill/>
        </p:spPr>
        <p:txBody>
          <a:bodyPr wrap="none" rtlCol="0">
            <a:spAutoFit/>
          </a:bodyPr>
          <a:lstStyle/>
          <a:p>
            <a:r>
              <a:rPr lang="en-US" sz="4400" dirty="0">
                <a:solidFill>
                  <a:srgbClr val="404040"/>
                </a:solidFill>
              </a:rPr>
              <a:t>Installing on </a:t>
            </a:r>
            <a:r>
              <a:rPr lang="en-US" sz="4400" dirty="0" err="1">
                <a:solidFill>
                  <a:srgbClr val="404040"/>
                </a:solidFill>
              </a:rPr>
              <a:t>iOS</a:t>
            </a:r>
            <a:r>
              <a:rPr lang="en-US" sz="4400" dirty="0">
                <a:solidFill>
                  <a:srgbClr val="404040"/>
                </a:solidFill>
              </a:rPr>
              <a:t> Mail</a:t>
            </a:r>
          </a:p>
        </p:txBody>
      </p:sp>
    </p:spTree>
    <p:extLst>
      <p:ext uri="{BB962C8B-B14F-4D97-AF65-F5344CB8AC3E}">
        <p14:creationId xmlns:p14="http://schemas.microsoft.com/office/powerpoint/2010/main" val="1687251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6049" y="485372"/>
            <a:ext cx="8229600" cy="629280"/>
          </a:xfrm>
        </p:spPr>
        <p:txBody>
          <a:bodyPr/>
          <a:lstStyle/>
          <a:p>
            <a:pPr algn="l"/>
            <a:r>
              <a:rPr lang="en-US" sz="3600" dirty="0">
                <a:solidFill>
                  <a:srgbClr val="404040"/>
                </a:solidFill>
              </a:rPr>
              <a:t>Installing On iOS Mail</a:t>
            </a:r>
          </a:p>
        </p:txBody>
      </p:sp>
      <p:sp>
        <p:nvSpPr>
          <p:cNvPr id="6" name="Slide Number Placeholder 5"/>
          <p:cNvSpPr>
            <a:spLocks noGrp="1"/>
          </p:cNvSpPr>
          <p:nvPr>
            <p:ph type="sldNum" sz="quarter" idx="12"/>
          </p:nvPr>
        </p:nvSpPr>
        <p:spPr/>
        <p:txBody>
          <a:bodyPr/>
          <a:lstStyle/>
          <a:p>
            <a:fld id="{8ABD23B4-B8DF-8B48-803A-6C576196379A}" type="slidenum">
              <a:rPr lang="en-US" smtClean="0">
                <a:solidFill>
                  <a:srgbClr val="404040"/>
                </a:solidFill>
              </a:rPr>
              <a:t>31</a:t>
            </a:fld>
            <a:endParaRPr lang="en-US" dirty="0">
              <a:solidFill>
                <a:srgbClr val="404040"/>
              </a:solidFill>
            </a:endParaRPr>
          </a:p>
        </p:txBody>
      </p:sp>
      <p:sp>
        <p:nvSpPr>
          <p:cNvPr id="8" name="Footer Placeholder 6"/>
          <p:cNvSpPr>
            <a:spLocks noGrp="1"/>
          </p:cNvSpPr>
          <p:nvPr>
            <p:ph type="ftr" sz="quarter" idx="11"/>
          </p:nvPr>
        </p:nvSpPr>
        <p:spPr>
          <a:xfrm>
            <a:off x="1972529" y="6124354"/>
            <a:ext cx="3593770" cy="733646"/>
          </a:xfrm>
        </p:spPr>
        <p:txBody>
          <a:bodyPr/>
          <a:lstStyle/>
          <a:p>
            <a:r>
              <a:rPr lang="en-US" dirty="0" err="1" smtClean="0"/>
              <a:t>Specialdocs</a:t>
            </a:r>
            <a:r>
              <a:rPr lang="en-US" dirty="0" smtClean="0"/>
              <a:t> </a:t>
            </a:r>
            <a:r>
              <a:rPr lang="en-US" dirty="0" err="1" smtClean="0"/>
              <a:t>eSignature</a:t>
            </a:r>
            <a:r>
              <a:rPr lang="en-US" dirty="0" smtClean="0"/>
              <a:t> Installation Instructions</a:t>
            </a:r>
            <a:endParaRPr lang="en-US" dirty="0"/>
          </a:p>
        </p:txBody>
      </p:sp>
      <p:sp>
        <p:nvSpPr>
          <p:cNvPr id="9" name="Date Placeholder 5"/>
          <p:cNvSpPr>
            <a:spLocks noGrp="1"/>
          </p:cNvSpPr>
          <p:nvPr>
            <p:ph type="dt" sz="half" idx="10"/>
          </p:nvPr>
        </p:nvSpPr>
        <p:spPr>
          <a:xfrm>
            <a:off x="6208002" y="6124354"/>
            <a:ext cx="2133600" cy="733646"/>
          </a:xfrm>
        </p:spPr>
        <p:txBody>
          <a:bodyPr/>
          <a:lstStyle/>
          <a:p>
            <a:r>
              <a:rPr lang="en-US" dirty="0" smtClean="0"/>
              <a:t>March 2018</a:t>
            </a:r>
            <a:endParaRPr lang="en-US" dirty="0"/>
          </a:p>
        </p:txBody>
      </p:sp>
      <p:sp>
        <p:nvSpPr>
          <p:cNvPr id="10" name="TextBox 9">
            <a:extLst>
              <a:ext uri="{FF2B5EF4-FFF2-40B4-BE49-F238E27FC236}">
                <a16:creationId xmlns:a16="http://schemas.microsoft.com/office/drawing/2014/main" xmlns="" id="{D57BBF97-413B-40F0-AB46-FF76823DFDA7}"/>
              </a:ext>
            </a:extLst>
          </p:cNvPr>
          <p:cNvSpPr txBox="1"/>
          <p:nvPr/>
        </p:nvSpPr>
        <p:spPr>
          <a:xfrm>
            <a:off x="327745" y="1460093"/>
            <a:ext cx="8589808" cy="1467068"/>
          </a:xfrm>
          <a:prstGeom prst="rect">
            <a:avLst/>
          </a:prstGeom>
          <a:noFill/>
        </p:spPr>
        <p:txBody>
          <a:bodyPr wrap="square" rtlCol="0">
            <a:spAutoFit/>
          </a:bodyPr>
          <a:lstStyle/>
          <a:p>
            <a:pPr marL="285750" indent="-285750">
              <a:buClr>
                <a:srgbClr val="FBAD41"/>
              </a:buClr>
              <a:buSzPct val="150000"/>
              <a:buFont typeface="Arial"/>
              <a:buChar char="•"/>
            </a:pPr>
            <a:r>
              <a:rPr lang="en-US" dirty="0">
                <a:solidFill>
                  <a:srgbClr val="747576"/>
                </a:solidFill>
              </a:rPr>
              <a:t>First, check to make sure the “Shake to Undo” capability is on. To do this, go to your settings, scroll down to “General”, scroll down to “Accessibility”, and then scroll down to “Shake to Undo”. If it is off, you need to select it and turn it on.</a:t>
            </a:r>
          </a:p>
          <a:p>
            <a:pPr marL="285750" indent="-285750">
              <a:buClr>
                <a:srgbClr val="FBAD41"/>
              </a:buClr>
              <a:buSzPct val="150000"/>
              <a:buFont typeface="Arial"/>
              <a:buChar char="•"/>
            </a:pPr>
            <a:endParaRPr lang="en-US" dirty="0">
              <a:solidFill>
                <a:srgbClr val="747576"/>
              </a:solidFill>
            </a:endParaRPr>
          </a:p>
          <a:p>
            <a:pPr>
              <a:lnSpc>
                <a:spcPct val="110000"/>
              </a:lnSpc>
              <a:buClr>
                <a:srgbClr val="FF963C"/>
              </a:buClr>
              <a:buSzPct val="115000"/>
            </a:pPr>
            <a:endParaRPr lang="en-US" sz="2400" baseline="30000" dirty="0">
              <a:solidFill>
                <a:srgbClr val="747576"/>
              </a:solidFill>
            </a:endParaRPr>
          </a:p>
        </p:txBody>
      </p:sp>
      <p:pic>
        <p:nvPicPr>
          <p:cNvPr id="15" name="Picture 14" descr="IMG_8375.PNG"/>
          <p:cNvPicPr>
            <a:picLocks noChangeAspect="1"/>
          </p:cNvPicPr>
          <p:nvPr/>
        </p:nvPicPr>
        <p:blipFill rotWithShape="1">
          <a:blip r:embed="rId2">
            <a:extLst>
              <a:ext uri="{28A0092B-C50C-407E-A947-70E740481C1C}">
                <a14:useLocalDpi xmlns:a14="http://schemas.microsoft.com/office/drawing/2010/main" val="0"/>
              </a:ext>
            </a:extLst>
          </a:blip>
          <a:srcRect t="7396" b="25922"/>
          <a:stretch/>
        </p:blipFill>
        <p:spPr>
          <a:xfrm>
            <a:off x="295883" y="2917470"/>
            <a:ext cx="2053288" cy="2435337"/>
          </a:xfrm>
          <a:prstGeom prst="rect">
            <a:avLst/>
          </a:prstGeom>
          <a:ln w="38100" cmpd="sng">
            <a:solidFill>
              <a:schemeClr val="tx1"/>
            </a:solidFill>
          </a:ln>
        </p:spPr>
      </p:pic>
      <p:sp>
        <p:nvSpPr>
          <p:cNvPr id="16" name="Rounded Rectangle 15"/>
          <p:cNvSpPr/>
          <p:nvPr/>
        </p:nvSpPr>
        <p:spPr>
          <a:xfrm>
            <a:off x="1676143" y="3788832"/>
            <a:ext cx="340395" cy="325919"/>
          </a:xfrm>
          <a:prstGeom prst="roundRect">
            <a:avLst/>
          </a:prstGeom>
          <a:no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3" name="Picture 2" descr="IMG_8388.PNG"/>
          <p:cNvPicPr>
            <a:picLocks noChangeAspect="1"/>
          </p:cNvPicPr>
          <p:nvPr/>
        </p:nvPicPr>
        <p:blipFill rotWithShape="1">
          <a:blip r:embed="rId3">
            <a:extLst>
              <a:ext uri="{28A0092B-C50C-407E-A947-70E740481C1C}">
                <a14:useLocalDpi xmlns:a14="http://schemas.microsoft.com/office/drawing/2010/main" val="0"/>
              </a:ext>
            </a:extLst>
          </a:blip>
          <a:srcRect t="-1" b="31302"/>
          <a:stretch/>
        </p:blipFill>
        <p:spPr>
          <a:xfrm>
            <a:off x="2510912" y="2917471"/>
            <a:ext cx="1993080" cy="2435336"/>
          </a:xfrm>
          <a:prstGeom prst="rect">
            <a:avLst/>
          </a:prstGeom>
          <a:ln w="38100" cmpd="sng">
            <a:solidFill>
              <a:schemeClr val="tx1"/>
            </a:solidFill>
          </a:ln>
        </p:spPr>
      </p:pic>
      <p:pic>
        <p:nvPicPr>
          <p:cNvPr id="4" name="Picture 3" descr="IMG_8389.PNG"/>
          <p:cNvPicPr>
            <a:picLocks noChangeAspect="1"/>
          </p:cNvPicPr>
          <p:nvPr/>
        </p:nvPicPr>
        <p:blipFill rotWithShape="1">
          <a:blip r:embed="rId4">
            <a:extLst>
              <a:ext uri="{28A0092B-C50C-407E-A947-70E740481C1C}">
                <a14:useLocalDpi xmlns:a14="http://schemas.microsoft.com/office/drawing/2010/main" val="0"/>
              </a:ext>
            </a:extLst>
          </a:blip>
          <a:srcRect l="-742" t="1046" r="742" b="35210"/>
          <a:stretch/>
        </p:blipFill>
        <p:spPr>
          <a:xfrm>
            <a:off x="4644205" y="2917470"/>
            <a:ext cx="2147957" cy="2435337"/>
          </a:xfrm>
          <a:prstGeom prst="rect">
            <a:avLst/>
          </a:prstGeom>
          <a:ln w="38100" cmpd="sng">
            <a:solidFill>
              <a:schemeClr val="tx1"/>
            </a:solidFill>
          </a:ln>
        </p:spPr>
      </p:pic>
      <p:pic>
        <p:nvPicPr>
          <p:cNvPr id="5" name="Picture 4" descr="IMG_8390.PNG"/>
          <p:cNvPicPr>
            <a:picLocks noChangeAspect="1"/>
          </p:cNvPicPr>
          <p:nvPr/>
        </p:nvPicPr>
        <p:blipFill rotWithShape="1">
          <a:blip r:embed="rId5">
            <a:extLst>
              <a:ext uri="{28A0092B-C50C-407E-A947-70E740481C1C}">
                <a14:useLocalDpi xmlns:a14="http://schemas.microsoft.com/office/drawing/2010/main" val="0"/>
              </a:ext>
            </a:extLst>
          </a:blip>
          <a:srcRect b="28068"/>
          <a:stretch/>
        </p:blipFill>
        <p:spPr>
          <a:xfrm>
            <a:off x="6936663" y="2917472"/>
            <a:ext cx="1903457" cy="2435335"/>
          </a:xfrm>
          <a:prstGeom prst="rect">
            <a:avLst/>
          </a:prstGeom>
          <a:ln w="38100" cmpd="sng">
            <a:solidFill>
              <a:schemeClr val="tx1"/>
            </a:solidFill>
          </a:ln>
        </p:spPr>
      </p:pic>
      <p:sp>
        <p:nvSpPr>
          <p:cNvPr id="7" name="Rectangle 6"/>
          <p:cNvSpPr/>
          <p:nvPr/>
        </p:nvSpPr>
        <p:spPr>
          <a:xfrm>
            <a:off x="2510912" y="4365028"/>
            <a:ext cx="1993080" cy="188148"/>
          </a:xfrm>
          <a:prstGeom prst="rect">
            <a:avLst/>
          </a:prstGeom>
          <a:noFill/>
          <a:ln w="1905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7" name="Rectangle 16"/>
          <p:cNvSpPr/>
          <p:nvPr/>
        </p:nvSpPr>
        <p:spPr>
          <a:xfrm>
            <a:off x="4656392" y="5157131"/>
            <a:ext cx="2135770" cy="195675"/>
          </a:xfrm>
          <a:prstGeom prst="rect">
            <a:avLst/>
          </a:prstGeom>
          <a:noFill/>
          <a:ln w="1905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8" name="Rectangle 17"/>
          <p:cNvSpPr/>
          <p:nvPr/>
        </p:nvSpPr>
        <p:spPr>
          <a:xfrm>
            <a:off x="6936663" y="4357501"/>
            <a:ext cx="1903457" cy="195675"/>
          </a:xfrm>
          <a:prstGeom prst="rect">
            <a:avLst/>
          </a:prstGeom>
          <a:noFill/>
          <a:ln w="1905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9" name="Curved Up Arrow 18"/>
          <p:cNvSpPr/>
          <p:nvPr/>
        </p:nvSpPr>
        <p:spPr>
          <a:xfrm>
            <a:off x="1157111" y="5352807"/>
            <a:ext cx="2257778" cy="677333"/>
          </a:xfrm>
          <a:prstGeom prst="curvedUpArrow">
            <a:avLst/>
          </a:prstGeom>
          <a:solidFill>
            <a:srgbClr val="D9D9D9"/>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1" name="Curved Down Arrow 20"/>
          <p:cNvSpPr/>
          <p:nvPr/>
        </p:nvSpPr>
        <p:spPr>
          <a:xfrm>
            <a:off x="3499556" y="2436519"/>
            <a:ext cx="2295407" cy="480951"/>
          </a:xfrm>
          <a:prstGeom prst="curvedDownArrow">
            <a:avLst/>
          </a:prstGeom>
          <a:solidFill>
            <a:srgbClr val="D9D9D9"/>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2" name="Curved Up Arrow 21"/>
          <p:cNvSpPr/>
          <p:nvPr/>
        </p:nvSpPr>
        <p:spPr>
          <a:xfrm>
            <a:off x="5489601" y="5352806"/>
            <a:ext cx="2257778" cy="677333"/>
          </a:xfrm>
          <a:prstGeom prst="curvedUpArrow">
            <a:avLst/>
          </a:prstGeom>
          <a:solidFill>
            <a:srgbClr val="D9D9D9"/>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916208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6049" y="485372"/>
            <a:ext cx="8229600" cy="629280"/>
          </a:xfrm>
        </p:spPr>
        <p:txBody>
          <a:bodyPr/>
          <a:lstStyle/>
          <a:p>
            <a:pPr algn="l"/>
            <a:r>
              <a:rPr lang="en-US" sz="3600" dirty="0">
                <a:solidFill>
                  <a:srgbClr val="404040"/>
                </a:solidFill>
              </a:rPr>
              <a:t>Installing On iOS Mail</a:t>
            </a:r>
          </a:p>
        </p:txBody>
      </p:sp>
      <p:sp>
        <p:nvSpPr>
          <p:cNvPr id="6" name="Slide Number Placeholder 5"/>
          <p:cNvSpPr>
            <a:spLocks noGrp="1"/>
          </p:cNvSpPr>
          <p:nvPr>
            <p:ph type="sldNum" sz="quarter" idx="12"/>
          </p:nvPr>
        </p:nvSpPr>
        <p:spPr/>
        <p:txBody>
          <a:bodyPr/>
          <a:lstStyle/>
          <a:p>
            <a:fld id="{8ABD23B4-B8DF-8B48-803A-6C576196379A}" type="slidenum">
              <a:rPr lang="en-US" smtClean="0">
                <a:solidFill>
                  <a:srgbClr val="404040"/>
                </a:solidFill>
              </a:rPr>
              <a:t>32</a:t>
            </a:fld>
            <a:endParaRPr lang="en-US" dirty="0">
              <a:solidFill>
                <a:srgbClr val="404040"/>
              </a:solidFill>
            </a:endParaRPr>
          </a:p>
        </p:txBody>
      </p:sp>
      <p:sp>
        <p:nvSpPr>
          <p:cNvPr id="8" name="Footer Placeholder 6"/>
          <p:cNvSpPr>
            <a:spLocks noGrp="1"/>
          </p:cNvSpPr>
          <p:nvPr>
            <p:ph type="ftr" sz="quarter" idx="11"/>
          </p:nvPr>
        </p:nvSpPr>
        <p:spPr>
          <a:xfrm>
            <a:off x="1972529" y="6124354"/>
            <a:ext cx="3593770" cy="733646"/>
          </a:xfrm>
        </p:spPr>
        <p:txBody>
          <a:bodyPr/>
          <a:lstStyle/>
          <a:p>
            <a:r>
              <a:rPr lang="en-US" dirty="0" err="1" smtClean="0"/>
              <a:t>Specialdocs</a:t>
            </a:r>
            <a:r>
              <a:rPr lang="en-US" dirty="0" smtClean="0"/>
              <a:t> </a:t>
            </a:r>
            <a:r>
              <a:rPr lang="en-US" dirty="0" err="1" smtClean="0"/>
              <a:t>eSignature</a:t>
            </a:r>
            <a:r>
              <a:rPr lang="en-US" dirty="0" smtClean="0"/>
              <a:t> Installation Instructions</a:t>
            </a:r>
            <a:endParaRPr lang="en-US" dirty="0"/>
          </a:p>
        </p:txBody>
      </p:sp>
      <p:sp>
        <p:nvSpPr>
          <p:cNvPr id="9" name="Date Placeholder 5"/>
          <p:cNvSpPr>
            <a:spLocks noGrp="1"/>
          </p:cNvSpPr>
          <p:nvPr>
            <p:ph type="dt" sz="half" idx="10"/>
          </p:nvPr>
        </p:nvSpPr>
        <p:spPr>
          <a:xfrm>
            <a:off x="6208002" y="6124354"/>
            <a:ext cx="2133600" cy="733646"/>
          </a:xfrm>
        </p:spPr>
        <p:txBody>
          <a:bodyPr/>
          <a:lstStyle/>
          <a:p>
            <a:r>
              <a:rPr lang="en-US" dirty="0" smtClean="0"/>
              <a:t>March 2018</a:t>
            </a:r>
            <a:endParaRPr lang="en-US" dirty="0"/>
          </a:p>
        </p:txBody>
      </p:sp>
      <p:sp>
        <p:nvSpPr>
          <p:cNvPr id="10" name="TextBox 9">
            <a:extLst>
              <a:ext uri="{FF2B5EF4-FFF2-40B4-BE49-F238E27FC236}">
                <a16:creationId xmlns:a16="http://schemas.microsoft.com/office/drawing/2014/main" xmlns="" id="{D57BBF97-413B-40F0-AB46-FF76823DFDA7}"/>
              </a:ext>
            </a:extLst>
          </p:cNvPr>
          <p:cNvSpPr txBox="1"/>
          <p:nvPr/>
        </p:nvSpPr>
        <p:spPr>
          <a:xfrm>
            <a:off x="327745" y="1460093"/>
            <a:ext cx="3197775" cy="4514057"/>
          </a:xfrm>
          <a:prstGeom prst="rect">
            <a:avLst/>
          </a:prstGeom>
          <a:noFill/>
        </p:spPr>
        <p:txBody>
          <a:bodyPr wrap="square" rtlCol="0">
            <a:spAutoFit/>
          </a:bodyPr>
          <a:lstStyle/>
          <a:p>
            <a:pPr marL="285750" indent="-285750">
              <a:buClr>
                <a:srgbClr val="FBAD41"/>
              </a:buClr>
              <a:buSzPct val="150000"/>
              <a:buFont typeface="Arial"/>
              <a:buChar char="•"/>
            </a:pPr>
            <a:r>
              <a:rPr lang="en-US" dirty="0">
                <a:solidFill>
                  <a:srgbClr val="747576"/>
                </a:solidFill>
              </a:rPr>
              <a:t>If you are using iOS Mail, first you need to go to the signature generator tool website on your device in a web browser as shown to the right.</a:t>
            </a:r>
          </a:p>
          <a:p>
            <a:pPr marL="285750" indent="-285750">
              <a:buClr>
                <a:srgbClr val="FBAD41"/>
              </a:buClr>
              <a:buSzPct val="150000"/>
              <a:buFont typeface="Arial"/>
              <a:buChar char="•"/>
            </a:pPr>
            <a:endParaRPr lang="en-US" dirty="0">
              <a:solidFill>
                <a:srgbClr val="747576"/>
              </a:solidFill>
            </a:endParaRPr>
          </a:p>
          <a:p>
            <a:pPr marL="285750" indent="-285750">
              <a:buClr>
                <a:srgbClr val="FBAD41"/>
              </a:buClr>
              <a:buSzPct val="150000"/>
              <a:buFont typeface="Arial"/>
              <a:buChar char="•"/>
            </a:pPr>
            <a:r>
              <a:rPr lang="en-US" dirty="0">
                <a:solidFill>
                  <a:srgbClr val="747576"/>
                </a:solidFill>
              </a:rPr>
              <a:t>Add your information as shown and click “Preview Signature” to make sure you added your information correctly. </a:t>
            </a:r>
          </a:p>
          <a:p>
            <a:pPr marL="285750" indent="-285750">
              <a:buClr>
                <a:srgbClr val="FBAD41"/>
              </a:buClr>
              <a:buSzPct val="150000"/>
              <a:buFont typeface="Arial"/>
              <a:buChar char="•"/>
            </a:pPr>
            <a:endParaRPr lang="en-US" dirty="0">
              <a:solidFill>
                <a:srgbClr val="747576"/>
              </a:solidFill>
            </a:endParaRPr>
          </a:p>
          <a:p>
            <a:pPr marL="285750" indent="-285750">
              <a:buClr>
                <a:srgbClr val="FBAD41"/>
              </a:buClr>
              <a:buSzPct val="150000"/>
              <a:buFont typeface="Arial"/>
              <a:buChar char="•"/>
            </a:pPr>
            <a:endParaRPr lang="en-US" dirty="0">
              <a:solidFill>
                <a:srgbClr val="747576"/>
              </a:solidFill>
            </a:endParaRPr>
          </a:p>
          <a:p>
            <a:pPr marL="285750" indent="-285750">
              <a:buClr>
                <a:srgbClr val="FBAD41"/>
              </a:buClr>
              <a:buSzPct val="150000"/>
              <a:buFont typeface="Arial"/>
              <a:buChar char="•"/>
            </a:pPr>
            <a:endParaRPr lang="en-US" dirty="0">
              <a:solidFill>
                <a:srgbClr val="747576"/>
              </a:solidFill>
            </a:endParaRPr>
          </a:p>
          <a:p>
            <a:pPr>
              <a:lnSpc>
                <a:spcPct val="110000"/>
              </a:lnSpc>
              <a:buClr>
                <a:srgbClr val="FF963C"/>
              </a:buClr>
              <a:buSzPct val="115000"/>
            </a:pPr>
            <a:endParaRPr lang="en-US" sz="2400" baseline="30000" dirty="0">
              <a:solidFill>
                <a:srgbClr val="747576"/>
              </a:solidFill>
            </a:endParaRPr>
          </a:p>
        </p:txBody>
      </p:sp>
      <p:pic>
        <p:nvPicPr>
          <p:cNvPr id="11" name="Picture 10" descr="IMG_837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61284" y="1582012"/>
            <a:ext cx="2133600" cy="3794963"/>
          </a:xfrm>
          <a:prstGeom prst="rect">
            <a:avLst/>
          </a:prstGeom>
          <a:ln w="38100" cmpd="sng">
            <a:solidFill>
              <a:schemeClr val="tx1"/>
            </a:solidFill>
          </a:ln>
        </p:spPr>
      </p:pic>
      <p:sp>
        <p:nvSpPr>
          <p:cNvPr id="13" name="Rounded Rectangle 12"/>
          <p:cNvSpPr/>
          <p:nvPr/>
        </p:nvSpPr>
        <p:spPr>
          <a:xfrm>
            <a:off x="4757208" y="2762250"/>
            <a:ext cx="359834" cy="338667"/>
          </a:xfrm>
          <a:prstGeom prst="roundRect">
            <a:avLst/>
          </a:prstGeom>
          <a:no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4" name="Picture 3" descr="Image-1.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4639" y="1582012"/>
            <a:ext cx="2276065" cy="3794963"/>
          </a:xfrm>
          <a:prstGeom prst="rect">
            <a:avLst/>
          </a:prstGeom>
          <a:ln w="38100" cmpd="sng">
            <a:solidFill>
              <a:schemeClr val="tx1"/>
            </a:solidFill>
          </a:ln>
        </p:spPr>
      </p:pic>
      <p:sp>
        <p:nvSpPr>
          <p:cNvPr id="14" name="Rounded Rectangle 13"/>
          <p:cNvSpPr/>
          <p:nvPr/>
        </p:nvSpPr>
        <p:spPr>
          <a:xfrm>
            <a:off x="6527800" y="4220633"/>
            <a:ext cx="2162176" cy="238125"/>
          </a:xfrm>
          <a:prstGeom prst="roundRect">
            <a:avLst/>
          </a:prstGeom>
          <a:noFill/>
          <a:ln w="1905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34954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6049" y="485372"/>
            <a:ext cx="8229600" cy="629280"/>
          </a:xfrm>
        </p:spPr>
        <p:txBody>
          <a:bodyPr/>
          <a:lstStyle/>
          <a:p>
            <a:pPr algn="l"/>
            <a:r>
              <a:rPr lang="en-US" sz="3600" dirty="0">
                <a:solidFill>
                  <a:srgbClr val="404040"/>
                </a:solidFill>
              </a:rPr>
              <a:t>Installing On iOS Mail</a:t>
            </a:r>
          </a:p>
        </p:txBody>
      </p:sp>
      <p:sp>
        <p:nvSpPr>
          <p:cNvPr id="6" name="Slide Number Placeholder 5"/>
          <p:cNvSpPr>
            <a:spLocks noGrp="1"/>
          </p:cNvSpPr>
          <p:nvPr>
            <p:ph type="sldNum" sz="quarter" idx="12"/>
          </p:nvPr>
        </p:nvSpPr>
        <p:spPr/>
        <p:txBody>
          <a:bodyPr/>
          <a:lstStyle/>
          <a:p>
            <a:fld id="{8ABD23B4-B8DF-8B48-803A-6C576196379A}" type="slidenum">
              <a:rPr lang="en-US" smtClean="0">
                <a:solidFill>
                  <a:srgbClr val="404040"/>
                </a:solidFill>
              </a:rPr>
              <a:t>33</a:t>
            </a:fld>
            <a:endParaRPr lang="en-US" dirty="0">
              <a:solidFill>
                <a:srgbClr val="404040"/>
              </a:solidFill>
            </a:endParaRPr>
          </a:p>
        </p:txBody>
      </p:sp>
      <p:sp>
        <p:nvSpPr>
          <p:cNvPr id="8" name="Footer Placeholder 6"/>
          <p:cNvSpPr>
            <a:spLocks noGrp="1"/>
          </p:cNvSpPr>
          <p:nvPr>
            <p:ph type="ftr" sz="quarter" idx="11"/>
          </p:nvPr>
        </p:nvSpPr>
        <p:spPr>
          <a:xfrm>
            <a:off x="1972529" y="6124354"/>
            <a:ext cx="3593770" cy="733646"/>
          </a:xfrm>
        </p:spPr>
        <p:txBody>
          <a:bodyPr/>
          <a:lstStyle/>
          <a:p>
            <a:r>
              <a:rPr lang="en-US" dirty="0" err="1" smtClean="0"/>
              <a:t>Specialdocs</a:t>
            </a:r>
            <a:r>
              <a:rPr lang="en-US" dirty="0" smtClean="0"/>
              <a:t> </a:t>
            </a:r>
            <a:r>
              <a:rPr lang="en-US" dirty="0" err="1" smtClean="0"/>
              <a:t>eSignature</a:t>
            </a:r>
            <a:r>
              <a:rPr lang="en-US" dirty="0" smtClean="0"/>
              <a:t> Installation Instructions</a:t>
            </a:r>
            <a:endParaRPr lang="en-US" dirty="0"/>
          </a:p>
        </p:txBody>
      </p:sp>
      <p:sp>
        <p:nvSpPr>
          <p:cNvPr id="9" name="Date Placeholder 5"/>
          <p:cNvSpPr>
            <a:spLocks noGrp="1"/>
          </p:cNvSpPr>
          <p:nvPr>
            <p:ph type="dt" sz="half" idx="10"/>
          </p:nvPr>
        </p:nvSpPr>
        <p:spPr>
          <a:xfrm>
            <a:off x="6208002" y="6124354"/>
            <a:ext cx="2133600" cy="733646"/>
          </a:xfrm>
        </p:spPr>
        <p:txBody>
          <a:bodyPr/>
          <a:lstStyle/>
          <a:p>
            <a:r>
              <a:rPr lang="en-US" dirty="0" smtClean="0"/>
              <a:t>March 2018</a:t>
            </a:r>
            <a:endParaRPr lang="en-US" dirty="0"/>
          </a:p>
        </p:txBody>
      </p:sp>
      <p:sp>
        <p:nvSpPr>
          <p:cNvPr id="10" name="TextBox 9">
            <a:extLst>
              <a:ext uri="{FF2B5EF4-FFF2-40B4-BE49-F238E27FC236}">
                <a16:creationId xmlns:a16="http://schemas.microsoft.com/office/drawing/2014/main" xmlns="" id="{D57BBF97-413B-40F0-AB46-FF76823DFDA7}"/>
              </a:ext>
            </a:extLst>
          </p:cNvPr>
          <p:cNvSpPr txBox="1"/>
          <p:nvPr/>
        </p:nvSpPr>
        <p:spPr>
          <a:xfrm>
            <a:off x="327745" y="1366019"/>
            <a:ext cx="7264292" cy="2148280"/>
          </a:xfrm>
          <a:prstGeom prst="rect">
            <a:avLst/>
          </a:prstGeom>
          <a:noFill/>
        </p:spPr>
        <p:txBody>
          <a:bodyPr wrap="square" rtlCol="0">
            <a:spAutoFit/>
          </a:bodyPr>
          <a:lstStyle/>
          <a:p>
            <a:pPr marL="285750" indent="-285750">
              <a:buClr>
                <a:srgbClr val="FBAD41"/>
              </a:buClr>
              <a:buSzPct val="150000"/>
              <a:buFont typeface="Arial"/>
              <a:buChar char="•"/>
            </a:pPr>
            <a:r>
              <a:rPr lang="en-US" sz="1600" dirty="0">
                <a:solidFill>
                  <a:srgbClr val="747576"/>
                </a:solidFill>
              </a:rPr>
              <a:t>Next, click on “Export to iOS Mail”, which will open up a new tab in your web browser that contains the new signature. You need to long press (touch and hold) the screen with your finger at the bottom of the signature until it looks like the 2</a:t>
            </a:r>
            <a:r>
              <a:rPr lang="en-US" sz="1600" baseline="30000" dirty="0">
                <a:solidFill>
                  <a:srgbClr val="747576"/>
                </a:solidFill>
              </a:rPr>
              <a:t>nd</a:t>
            </a:r>
            <a:r>
              <a:rPr lang="en-US" sz="1600" dirty="0">
                <a:solidFill>
                  <a:srgbClr val="747576"/>
                </a:solidFill>
              </a:rPr>
              <a:t> image below. Then, drag the blue line until it covers the entire signature, as show in the 3</a:t>
            </a:r>
            <a:r>
              <a:rPr lang="en-US" sz="1600" baseline="30000" dirty="0">
                <a:solidFill>
                  <a:srgbClr val="747576"/>
                </a:solidFill>
              </a:rPr>
              <a:t>rd</a:t>
            </a:r>
            <a:r>
              <a:rPr lang="en-US" sz="1600" dirty="0">
                <a:solidFill>
                  <a:srgbClr val="747576"/>
                </a:solidFill>
              </a:rPr>
              <a:t> image. Finally, tap “Copy”.</a:t>
            </a:r>
          </a:p>
          <a:p>
            <a:pPr marL="285750" indent="-285750">
              <a:buClr>
                <a:srgbClr val="FBAD41"/>
              </a:buClr>
              <a:buSzPct val="150000"/>
              <a:buFont typeface="Arial"/>
              <a:buChar char="•"/>
            </a:pPr>
            <a:endParaRPr lang="en-US" dirty="0">
              <a:solidFill>
                <a:srgbClr val="747576"/>
              </a:solidFill>
            </a:endParaRPr>
          </a:p>
          <a:p>
            <a:pPr marL="285750" indent="-285750">
              <a:buClr>
                <a:srgbClr val="FBAD41"/>
              </a:buClr>
              <a:buSzPct val="150000"/>
              <a:buFont typeface="Arial"/>
              <a:buChar char="•"/>
            </a:pPr>
            <a:endParaRPr lang="en-US" dirty="0">
              <a:solidFill>
                <a:srgbClr val="747576"/>
              </a:solidFill>
            </a:endParaRPr>
          </a:p>
          <a:p>
            <a:pPr>
              <a:lnSpc>
                <a:spcPct val="110000"/>
              </a:lnSpc>
              <a:buClr>
                <a:srgbClr val="FF963C"/>
              </a:buClr>
              <a:buSzPct val="115000"/>
            </a:pPr>
            <a:endParaRPr lang="en-US" sz="2400" baseline="30000" dirty="0">
              <a:solidFill>
                <a:srgbClr val="747576"/>
              </a:solidFill>
            </a:endParaRPr>
          </a:p>
        </p:txBody>
      </p:sp>
      <p:sp>
        <p:nvSpPr>
          <p:cNvPr id="19" name="Rounded Rectangle 18"/>
          <p:cNvSpPr/>
          <p:nvPr/>
        </p:nvSpPr>
        <p:spPr>
          <a:xfrm>
            <a:off x="673395" y="3792279"/>
            <a:ext cx="2161954" cy="218558"/>
          </a:xfrm>
          <a:prstGeom prst="roundRect">
            <a:avLst/>
          </a:prstGeom>
          <a:noFill/>
          <a:ln w="19050" cmpd="sng">
            <a:solidFill>
              <a:srgbClr val="662C9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 name="Rounded Rectangle 19"/>
          <p:cNvSpPr/>
          <p:nvPr/>
        </p:nvSpPr>
        <p:spPr>
          <a:xfrm>
            <a:off x="6420884" y="4100103"/>
            <a:ext cx="437116" cy="217897"/>
          </a:xfrm>
          <a:prstGeom prst="roundRect">
            <a:avLst/>
          </a:prstGeom>
          <a:noFill/>
          <a:ln w="19050" cmpd="sng">
            <a:solidFill>
              <a:srgbClr val="662C9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1" name="Picture 10" descr="iphone-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3395" y="2841037"/>
            <a:ext cx="2423750" cy="2859553"/>
          </a:xfrm>
          <a:prstGeom prst="rect">
            <a:avLst/>
          </a:prstGeom>
          <a:ln w="38100" cmpd="sng">
            <a:solidFill>
              <a:schemeClr val="tx1"/>
            </a:solidFill>
          </a:ln>
        </p:spPr>
      </p:pic>
      <p:pic>
        <p:nvPicPr>
          <p:cNvPr id="13" name="Picture 12" descr="iphone-3.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77081" y="2841037"/>
            <a:ext cx="2675009" cy="2859553"/>
          </a:xfrm>
          <a:prstGeom prst="rect">
            <a:avLst/>
          </a:prstGeom>
          <a:ln w="38100" cmpd="sng">
            <a:solidFill>
              <a:schemeClr val="tx1"/>
            </a:solidFill>
          </a:ln>
        </p:spPr>
      </p:pic>
      <p:pic>
        <p:nvPicPr>
          <p:cNvPr id="7" name="Picture 6" descr="image01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31091" y="4134151"/>
            <a:ext cx="439584" cy="439584"/>
          </a:xfrm>
          <a:prstGeom prst="rect">
            <a:avLst/>
          </a:prstGeom>
        </p:spPr>
      </p:pic>
      <p:sp>
        <p:nvSpPr>
          <p:cNvPr id="14" name="Oval 13"/>
          <p:cNvSpPr/>
          <p:nvPr/>
        </p:nvSpPr>
        <p:spPr>
          <a:xfrm>
            <a:off x="4782307" y="3967791"/>
            <a:ext cx="685734" cy="700418"/>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7" name="Picture 16" descr="Untitled-3.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77471" y="2835508"/>
            <a:ext cx="2615330" cy="2865082"/>
          </a:xfrm>
          <a:prstGeom prst="rect">
            <a:avLst/>
          </a:prstGeom>
          <a:ln w="38100" cmpd="sng">
            <a:solidFill>
              <a:schemeClr val="tx1"/>
            </a:solidFill>
          </a:ln>
        </p:spPr>
      </p:pic>
    </p:spTree>
    <p:extLst>
      <p:ext uri="{BB962C8B-B14F-4D97-AF65-F5344CB8AC3E}">
        <p14:creationId xmlns:p14="http://schemas.microsoft.com/office/powerpoint/2010/main" val="3087253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6049" y="485372"/>
            <a:ext cx="8229600" cy="629280"/>
          </a:xfrm>
        </p:spPr>
        <p:txBody>
          <a:bodyPr/>
          <a:lstStyle/>
          <a:p>
            <a:pPr algn="l"/>
            <a:r>
              <a:rPr lang="en-US" sz="3600" dirty="0">
                <a:solidFill>
                  <a:srgbClr val="404040"/>
                </a:solidFill>
              </a:rPr>
              <a:t>Installing On iOS Mail</a:t>
            </a:r>
          </a:p>
        </p:txBody>
      </p:sp>
      <p:sp>
        <p:nvSpPr>
          <p:cNvPr id="6" name="Slide Number Placeholder 5"/>
          <p:cNvSpPr>
            <a:spLocks noGrp="1"/>
          </p:cNvSpPr>
          <p:nvPr>
            <p:ph type="sldNum" sz="quarter" idx="12"/>
          </p:nvPr>
        </p:nvSpPr>
        <p:spPr/>
        <p:txBody>
          <a:bodyPr/>
          <a:lstStyle/>
          <a:p>
            <a:fld id="{8ABD23B4-B8DF-8B48-803A-6C576196379A}" type="slidenum">
              <a:rPr lang="en-US" smtClean="0">
                <a:solidFill>
                  <a:srgbClr val="404040"/>
                </a:solidFill>
              </a:rPr>
              <a:t>34</a:t>
            </a:fld>
            <a:endParaRPr lang="en-US" dirty="0">
              <a:solidFill>
                <a:srgbClr val="404040"/>
              </a:solidFill>
            </a:endParaRPr>
          </a:p>
        </p:txBody>
      </p:sp>
      <p:sp>
        <p:nvSpPr>
          <p:cNvPr id="8" name="Footer Placeholder 6"/>
          <p:cNvSpPr>
            <a:spLocks noGrp="1"/>
          </p:cNvSpPr>
          <p:nvPr>
            <p:ph type="ftr" sz="quarter" idx="11"/>
          </p:nvPr>
        </p:nvSpPr>
        <p:spPr>
          <a:xfrm>
            <a:off x="1972529" y="6124354"/>
            <a:ext cx="3593770" cy="733646"/>
          </a:xfrm>
        </p:spPr>
        <p:txBody>
          <a:bodyPr/>
          <a:lstStyle/>
          <a:p>
            <a:r>
              <a:rPr lang="en-US" dirty="0" err="1" smtClean="0"/>
              <a:t>Specialdocs</a:t>
            </a:r>
            <a:r>
              <a:rPr lang="en-US" dirty="0" smtClean="0"/>
              <a:t> </a:t>
            </a:r>
            <a:r>
              <a:rPr lang="en-US" dirty="0" err="1" smtClean="0"/>
              <a:t>eSignature</a:t>
            </a:r>
            <a:r>
              <a:rPr lang="en-US" dirty="0" smtClean="0"/>
              <a:t> Installation Instructions</a:t>
            </a:r>
            <a:endParaRPr lang="en-US" dirty="0"/>
          </a:p>
        </p:txBody>
      </p:sp>
      <p:sp>
        <p:nvSpPr>
          <p:cNvPr id="9" name="Date Placeholder 5"/>
          <p:cNvSpPr>
            <a:spLocks noGrp="1"/>
          </p:cNvSpPr>
          <p:nvPr>
            <p:ph type="dt" sz="half" idx="10"/>
          </p:nvPr>
        </p:nvSpPr>
        <p:spPr>
          <a:xfrm>
            <a:off x="6208002" y="6124354"/>
            <a:ext cx="2133600" cy="733646"/>
          </a:xfrm>
        </p:spPr>
        <p:txBody>
          <a:bodyPr/>
          <a:lstStyle/>
          <a:p>
            <a:r>
              <a:rPr lang="en-US" dirty="0" smtClean="0"/>
              <a:t>March 2018</a:t>
            </a:r>
            <a:endParaRPr lang="en-US" dirty="0"/>
          </a:p>
        </p:txBody>
      </p:sp>
      <p:sp>
        <p:nvSpPr>
          <p:cNvPr id="10" name="TextBox 9">
            <a:extLst>
              <a:ext uri="{FF2B5EF4-FFF2-40B4-BE49-F238E27FC236}">
                <a16:creationId xmlns:a16="http://schemas.microsoft.com/office/drawing/2014/main" xmlns="" id="{D57BBF97-413B-40F0-AB46-FF76823DFDA7}"/>
              </a:ext>
            </a:extLst>
          </p:cNvPr>
          <p:cNvSpPr txBox="1"/>
          <p:nvPr/>
        </p:nvSpPr>
        <p:spPr>
          <a:xfrm>
            <a:off x="327745" y="1366019"/>
            <a:ext cx="6200995" cy="1467068"/>
          </a:xfrm>
          <a:prstGeom prst="rect">
            <a:avLst/>
          </a:prstGeom>
          <a:noFill/>
        </p:spPr>
        <p:txBody>
          <a:bodyPr wrap="square" rtlCol="0">
            <a:spAutoFit/>
          </a:bodyPr>
          <a:lstStyle/>
          <a:p>
            <a:pPr marL="285750" indent="-285750">
              <a:buClr>
                <a:srgbClr val="FBAD41"/>
              </a:buClr>
              <a:buSzPct val="150000"/>
              <a:buFont typeface="Arial"/>
              <a:buChar char="•"/>
            </a:pPr>
            <a:r>
              <a:rPr lang="en-US" dirty="0">
                <a:solidFill>
                  <a:srgbClr val="747576"/>
                </a:solidFill>
              </a:rPr>
              <a:t>Now, you need to go to your device’s settings and navigate to “Mail”. Inside the Mail settings, scroll down to “Signature”.</a:t>
            </a:r>
          </a:p>
          <a:p>
            <a:pPr marL="285750" indent="-285750">
              <a:buClr>
                <a:srgbClr val="FBAD41"/>
              </a:buClr>
              <a:buSzPct val="150000"/>
              <a:buFont typeface="Arial"/>
              <a:buChar char="•"/>
            </a:pPr>
            <a:endParaRPr lang="en-US" dirty="0">
              <a:solidFill>
                <a:srgbClr val="747576"/>
              </a:solidFill>
            </a:endParaRPr>
          </a:p>
          <a:p>
            <a:pPr>
              <a:lnSpc>
                <a:spcPct val="110000"/>
              </a:lnSpc>
              <a:buClr>
                <a:srgbClr val="FF963C"/>
              </a:buClr>
              <a:buSzPct val="115000"/>
            </a:pPr>
            <a:endParaRPr lang="en-US" sz="2400" baseline="30000" dirty="0">
              <a:solidFill>
                <a:srgbClr val="747576"/>
              </a:solidFill>
            </a:endParaRPr>
          </a:p>
        </p:txBody>
      </p:sp>
      <p:pic>
        <p:nvPicPr>
          <p:cNvPr id="11" name="Picture 10" descr="IMG_8381.PNG"/>
          <p:cNvPicPr>
            <a:picLocks noChangeAspect="1"/>
          </p:cNvPicPr>
          <p:nvPr/>
        </p:nvPicPr>
        <p:blipFill rotWithShape="1">
          <a:blip r:embed="rId2">
            <a:extLst>
              <a:ext uri="{28A0092B-C50C-407E-A947-70E740481C1C}">
                <a14:useLocalDpi xmlns:a14="http://schemas.microsoft.com/office/drawing/2010/main" val="0"/>
              </a:ext>
            </a:extLst>
          </a:blip>
          <a:srcRect b="55437"/>
          <a:stretch/>
        </p:blipFill>
        <p:spPr>
          <a:xfrm>
            <a:off x="2271643" y="2127527"/>
            <a:ext cx="1993962" cy="1580445"/>
          </a:xfrm>
          <a:prstGeom prst="rect">
            <a:avLst/>
          </a:prstGeom>
          <a:ln w="38100" cmpd="sng">
            <a:solidFill>
              <a:schemeClr val="tx1"/>
            </a:solidFill>
          </a:ln>
        </p:spPr>
      </p:pic>
      <p:pic>
        <p:nvPicPr>
          <p:cNvPr id="12" name="Picture 11" descr="IMG_8382.PNG"/>
          <p:cNvPicPr>
            <a:picLocks noChangeAspect="1"/>
          </p:cNvPicPr>
          <p:nvPr/>
        </p:nvPicPr>
        <p:blipFill rotWithShape="1">
          <a:blip r:embed="rId3">
            <a:extLst>
              <a:ext uri="{28A0092B-C50C-407E-A947-70E740481C1C}">
                <a14:useLocalDpi xmlns:a14="http://schemas.microsoft.com/office/drawing/2010/main" val="0"/>
              </a:ext>
            </a:extLst>
          </a:blip>
          <a:srcRect t="59995" b="1"/>
          <a:stretch/>
        </p:blipFill>
        <p:spPr>
          <a:xfrm>
            <a:off x="4529012" y="2127527"/>
            <a:ext cx="2221181" cy="1580445"/>
          </a:xfrm>
          <a:prstGeom prst="rect">
            <a:avLst/>
          </a:prstGeom>
          <a:ln w="38100" cmpd="sng">
            <a:solidFill>
              <a:schemeClr val="tx1"/>
            </a:solidFill>
          </a:ln>
        </p:spPr>
      </p:pic>
      <p:sp>
        <p:nvSpPr>
          <p:cNvPr id="15" name="TextBox 14">
            <a:extLst>
              <a:ext uri="{FF2B5EF4-FFF2-40B4-BE49-F238E27FC236}">
                <a16:creationId xmlns:a16="http://schemas.microsoft.com/office/drawing/2014/main" xmlns="" id="{D57BBF97-413B-40F0-AB46-FF76823DFDA7}"/>
              </a:ext>
            </a:extLst>
          </p:cNvPr>
          <p:cNvSpPr txBox="1"/>
          <p:nvPr/>
        </p:nvSpPr>
        <p:spPr>
          <a:xfrm>
            <a:off x="327745" y="4011382"/>
            <a:ext cx="5598247" cy="1748171"/>
          </a:xfrm>
          <a:prstGeom prst="rect">
            <a:avLst/>
          </a:prstGeom>
          <a:noFill/>
        </p:spPr>
        <p:txBody>
          <a:bodyPr wrap="square" rtlCol="0">
            <a:spAutoFit/>
          </a:bodyPr>
          <a:lstStyle/>
          <a:p>
            <a:pPr marL="285750" indent="-285750">
              <a:buClr>
                <a:srgbClr val="FBAD41"/>
              </a:buClr>
              <a:buSzPct val="150000"/>
              <a:buFont typeface="Arial"/>
              <a:buChar char="•"/>
            </a:pPr>
            <a:r>
              <a:rPr lang="en-US" dirty="0">
                <a:solidFill>
                  <a:srgbClr val="747576"/>
                </a:solidFill>
              </a:rPr>
              <a:t>Inside the signature settings, you can select an email account to add the signature to, or apply it to all of them, depending on your needs. Long press (touch and hold) your finger down in the empty box and select “Paste”.</a:t>
            </a:r>
          </a:p>
          <a:p>
            <a:pPr>
              <a:lnSpc>
                <a:spcPct val="110000"/>
              </a:lnSpc>
              <a:buClr>
                <a:srgbClr val="FF963C"/>
              </a:buClr>
              <a:buSzPct val="115000"/>
            </a:pPr>
            <a:endParaRPr lang="en-US" sz="2400" baseline="30000" dirty="0">
              <a:solidFill>
                <a:srgbClr val="747576"/>
              </a:solidFill>
            </a:endParaRPr>
          </a:p>
        </p:txBody>
      </p:sp>
      <p:sp>
        <p:nvSpPr>
          <p:cNvPr id="14" name="Rectangle 13"/>
          <p:cNvSpPr/>
          <p:nvPr/>
        </p:nvSpPr>
        <p:spPr>
          <a:xfrm>
            <a:off x="2271643" y="3241520"/>
            <a:ext cx="1993962" cy="235857"/>
          </a:xfrm>
          <a:prstGeom prst="rect">
            <a:avLst/>
          </a:prstGeom>
          <a:noFill/>
          <a:ln w="1905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9" name="Rectangle 18"/>
          <p:cNvSpPr/>
          <p:nvPr/>
        </p:nvSpPr>
        <p:spPr>
          <a:xfrm>
            <a:off x="4529011" y="2799821"/>
            <a:ext cx="2221181" cy="235857"/>
          </a:xfrm>
          <a:prstGeom prst="rect">
            <a:avLst/>
          </a:prstGeom>
          <a:noFill/>
          <a:ln w="1905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Rectangle 15"/>
          <p:cNvSpPr/>
          <p:nvPr/>
        </p:nvSpPr>
        <p:spPr>
          <a:xfrm>
            <a:off x="5134429" y="2851784"/>
            <a:ext cx="1394311" cy="145143"/>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7" name="Picture 6" descr="template-43.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72510" y="2127526"/>
            <a:ext cx="1950667" cy="1580445"/>
          </a:xfrm>
          <a:prstGeom prst="rect">
            <a:avLst/>
          </a:prstGeom>
          <a:ln w="38100" cmpd="sng">
            <a:solidFill>
              <a:schemeClr val="tx1"/>
            </a:solidFill>
          </a:ln>
        </p:spPr>
      </p:pic>
      <p:pic>
        <p:nvPicPr>
          <p:cNvPr id="5" name="Picture 4" descr="image011.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88520" y="2799821"/>
            <a:ext cx="518647" cy="518647"/>
          </a:xfrm>
          <a:prstGeom prst="rect">
            <a:avLst/>
          </a:prstGeom>
        </p:spPr>
      </p:pic>
      <p:sp>
        <p:nvSpPr>
          <p:cNvPr id="4" name="Oval 3"/>
          <p:cNvSpPr/>
          <p:nvPr/>
        </p:nvSpPr>
        <p:spPr>
          <a:xfrm>
            <a:off x="7602834" y="2705653"/>
            <a:ext cx="690019" cy="660049"/>
          </a:xfrm>
          <a:prstGeom prst="ellipse">
            <a:avLst/>
          </a:prstGeom>
          <a:noFill/>
          <a:ln w="1905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44100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6049" y="485372"/>
            <a:ext cx="8229600" cy="629280"/>
          </a:xfrm>
        </p:spPr>
        <p:txBody>
          <a:bodyPr/>
          <a:lstStyle/>
          <a:p>
            <a:pPr algn="l"/>
            <a:r>
              <a:rPr lang="en-US" sz="3600" dirty="0">
                <a:solidFill>
                  <a:srgbClr val="404040"/>
                </a:solidFill>
              </a:rPr>
              <a:t>Installing On iOS Mail</a:t>
            </a:r>
          </a:p>
        </p:txBody>
      </p:sp>
      <p:sp>
        <p:nvSpPr>
          <p:cNvPr id="6" name="Slide Number Placeholder 5"/>
          <p:cNvSpPr>
            <a:spLocks noGrp="1"/>
          </p:cNvSpPr>
          <p:nvPr>
            <p:ph type="sldNum" sz="quarter" idx="12"/>
          </p:nvPr>
        </p:nvSpPr>
        <p:spPr/>
        <p:txBody>
          <a:bodyPr/>
          <a:lstStyle/>
          <a:p>
            <a:fld id="{8ABD23B4-B8DF-8B48-803A-6C576196379A}" type="slidenum">
              <a:rPr lang="en-US" smtClean="0">
                <a:solidFill>
                  <a:srgbClr val="404040"/>
                </a:solidFill>
              </a:rPr>
              <a:t>35</a:t>
            </a:fld>
            <a:endParaRPr lang="en-US" dirty="0">
              <a:solidFill>
                <a:srgbClr val="404040"/>
              </a:solidFill>
            </a:endParaRPr>
          </a:p>
        </p:txBody>
      </p:sp>
      <p:sp>
        <p:nvSpPr>
          <p:cNvPr id="8" name="Footer Placeholder 6"/>
          <p:cNvSpPr>
            <a:spLocks noGrp="1"/>
          </p:cNvSpPr>
          <p:nvPr>
            <p:ph type="ftr" sz="quarter" idx="11"/>
          </p:nvPr>
        </p:nvSpPr>
        <p:spPr>
          <a:xfrm>
            <a:off x="1972529" y="6124354"/>
            <a:ext cx="3593770" cy="733646"/>
          </a:xfrm>
        </p:spPr>
        <p:txBody>
          <a:bodyPr/>
          <a:lstStyle/>
          <a:p>
            <a:r>
              <a:rPr lang="en-US" dirty="0" err="1" smtClean="0"/>
              <a:t>Specialdocs</a:t>
            </a:r>
            <a:r>
              <a:rPr lang="en-US" dirty="0" smtClean="0"/>
              <a:t> </a:t>
            </a:r>
            <a:r>
              <a:rPr lang="en-US" dirty="0" err="1" smtClean="0"/>
              <a:t>eSignature</a:t>
            </a:r>
            <a:r>
              <a:rPr lang="en-US" dirty="0" smtClean="0"/>
              <a:t> Installation Instructions</a:t>
            </a:r>
            <a:endParaRPr lang="en-US" dirty="0"/>
          </a:p>
        </p:txBody>
      </p:sp>
      <p:sp>
        <p:nvSpPr>
          <p:cNvPr id="9" name="Date Placeholder 5"/>
          <p:cNvSpPr>
            <a:spLocks noGrp="1"/>
          </p:cNvSpPr>
          <p:nvPr>
            <p:ph type="dt" sz="half" idx="10"/>
          </p:nvPr>
        </p:nvSpPr>
        <p:spPr>
          <a:xfrm>
            <a:off x="6208002" y="6124354"/>
            <a:ext cx="2133600" cy="733646"/>
          </a:xfrm>
        </p:spPr>
        <p:txBody>
          <a:bodyPr/>
          <a:lstStyle/>
          <a:p>
            <a:r>
              <a:rPr lang="en-US" dirty="0" smtClean="0"/>
              <a:t>March 2018</a:t>
            </a:r>
            <a:endParaRPr lang="en-US" dirty="0"/>
          </a:p>
        </p:txBody>
      </p:sp>
      <p:sp>
        <p:nvSpPr>
          <p:cNvPr id="10" name="TextBox 9">
            <a:extLst>
              <a:ext uri="{FF2B5EF4-FFF2-40B4-BE49-F238E27FC236}">
                <a16:creationId xmlns:a16="http://schemas.microsoft.com/office/drawing/2014/main" xmlns="" id="{D57BBF97-413B-40F0-AB46-FF76823DFDA7}"/>
              </a:ext>
            </a:extLst>
          </p:cNvPr>
          <p:cNvSpPr txBox="1"/>
          <p:nvPr/>
        </p:nvSpPr>
        <p:spPr>
          <a:xfrm>
            <a:off x="393594" y="1366019"/>
            <a:ext cx="7649736" cy="1871282"/>
          </a:xfrm>
          <a:prstGeom prst="rect">
            <a:avLst/>
          </a:prstGeom>
          <a:noFill/>
        </p:spPr>
        <p:txBody>
          <a:bodyPr wrap="square" rtlCol="0">
            <a:spAutoFit/>
          </a:bodyPr>
          <a:lstStyle/>
          <a:p>
            <a:pPr marL="285750" indent="-285750">
              <a:buClr>
                <a:srgbClr val="FBAD41"/>
              </a:buClr>
              <a:buSzPct val="150000"/>
              <a:buFont typeface="Arial"/>
              <a:buChar char="•"/>
            </a:pPr>
            <a:r>
              <a:rPr lang="en-US" sz="1600" dirty="0">
                <a:solidFill>
                  <a:srgbClr val="747576"/>
                </a:solidFill>
              </a:rPr>
              <a:t>After you paste the signature in the empty box, you might notice that some of the colors and text fonts were changed, compared to the preview. To fix this, you need to slightly shake your phone until a box pops up on your screen that says “Undo Change Attributes,” as shown below. When this box pops up, you need to tap “Undo”. You should notice the colors and fonts are fixed.</a:t>
            </a:r>
          </a:p>
          <a:p>
            <a:pPr marL="285750" indent="-285750">
              <a:buClr>
                <a:srgbClr val="FBAD41"/>
              </a:buClr>
              <a:buSzPct val="150000"/>
              <a:buFont typeface="Arial"/>
              <a:buChar char="•"/>
            </a:pPr>
            <a:endParaRPr lang="en-US" dirty="0">
              <a:solidFill>
                <a:srgbClr val="747576"/>
              </a:solidFill>
            </a:endParaRPr>
          </a:p>
          <a:p>
            <a:pPr>
              <a:lnSpc>
                <a:spcPct val="110000"/>
              </a:lnSpc>
              <a:buClr>
                <a:srgbClr val="FF963C"/>
              </a:buClr>
              <a:buSzPct val="115000"/>
            </a:pPr>
            <a:endParaRPr lang="en-US" sz="2400" baseline="30000" dirty="0">
              <a:solidFill>
                <a:srgbClr val="747576"/>
              </a:solidFill>
            </a:endParaRPr>
          </a:p>
        </p:txBody>
      </p:sp>
      <p:sp>
        <p:nvSpPr>
          <p:cNvPr id="16" name="Rectangle 15"/>
          <p:cNvSpPr/>
          <p:nvPr/>
        </p:nvSpPr>
        <p:spPr>
          <a:xfrm>
            <a:off x="5134429" y="2851784"/>
            <a:ext cx="1394311" cy="145143"/>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Right Arrow 6"/>
          <p:cNvSpPr/>
          <p:nvPr/>
        </p:nvSpPr>
        <p:spPr>
          <a:xfrm>
            <a:off x="3290844" y="4430888"/>
            <a:ext cx="370747" cy="169334"/>
          </a:xfrm>
          <a:prstGeom prst="rightArrow">
            <a:avLst/>
          </a:prstGeom>
          <a:solidFill>
            <a:srgbClr val="D9D9D9"/>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7" name="Rounded Rectangle 16"/>
          <p:cNvSpPr/>
          <p:nvPr/>
        </p:nvSpPr>
        <p:spPr>
          <a:xfrm>
            <a:off x="4695128" y="4600222"/>
            <a:ext cx="620017" cy="194691"/>
          </a:xfrm>
          <a:prstGeom prst="roundRect">
            <a:avLst/>
          </a:prstGeom>
          <a:noFill/>
          <a:ln w="19050" cmpd="sng">
            <a:solidFill>
              <a:srgbClr val="662C9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 name="Right Arrow 19"/>
          <p:cNvSpPr/>
          <p:nvPr/>
        </p:nvSpPr>
        <p:spPr>
          <a:xfrm>
            <a:off x="5791401" y="4430888"/>
            <a:ext cx="370747" cy="169334"/>
          </a:xfrm>
          <a:prstGeom prst="rightArrow">
            <a:avLst/>
          </a:prstGeom>
          <a:solidFill>
            <a:srgbClr val="D9D9D9"/>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3" name="Picture 12" descr="iphone-1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35002" y="2877373"/>
            <a:ext cx="1812878" cy="3224506"/>
          </a:xfrm>
          <a:prstGeom prst="rect">
            <a:avLst/>
          </a:prstGeom>
          <a:ln w="38100" cmpd="sng">
            <a:solidFill>
              <a:schemeClr val="tx1"/>
            </a:solidFill>
          </a:ln>
        </p:spPr>
      </p:pic>
      <p:pic>
        <p:nvPicPr>
          <p:cNvPr id="14" name="Picture 13" descr="iphone-1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6722" y="2877373"/>
            <a:ext cx="1812878" cy="3224506"/>
          </a:xfrm>
          <a:prstGeom prst="rect">
            <a:avLst/>
          </a:prstGeom>
          <a:ln w="38100" cmpd="sng">
            <a:solidFill>
              <a:schemeClr val="tx1"/>
            </a:solidFill>
          </a:ln>
        </p:spPr>
      </p:pic>
      <p:pic>
        <p:nvPicPr>
          <p:cNvPr id="15" name="Picture 14" descr="iphone-13.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16955" y="2877373"/>
            <a:ext cx="1843290" cy="3246981"/>
          </a:xfrm>
          <a:prstGeom prst="rect">
            <a:avLst/>
          </a:prstGeom>
          <a:ln w="38100" cmpd="sng">
            <a:solidFill>
              <a:schemeClr val="tx1"/>
            </a:solidFill>
          </a:ln>
        </p:spPr>
      </p:pic>
    </p:spTree>
    <p:extLst>
      <p:ext uri="{BB962C8B-B14F-4D97-AF65-F5344CB8AC3E}">
        <p14:creationId xmlns:p14="http://schemas.microsoft.com/office/powerpoint/2010/main" val="742346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6049" y="485372"/>
            <a:ext cx="8229600" cy="629280"/>
          </a:xfrm>
        </p:spPr>
        <p:txBody>
          <a:bodyPr/>
          <a:lstStyle/>
          <a:p>
            <a:pPr algn="l"/>
            <a:r>
              <a:rPr lang="en-US" sz="3600" dirty="0">
                <a:solidFill>
                  <a:srgbClr val="404040"/>
                </a:solidFill>
              </a:rPr>
              <a:t>Installing On iOS Mail</a:t>
            </a:r>
          </a:p>
        </p:txBody>
      </p:sp>
      <p:sp>
        <p:nvSpPr>
          <p:cNvPr id="6" name="Slide Number Placeholder 5"/>
          <p:cNvSpPr>
            <a:spLocks noGrp="1"/>
          </p:cNvSpPr>
          <p:nvPr>
            <p:ph type="sldNum" sz="quarter" idx="12"/>
          </p:nvPr>
        </p:nvSpPr>
        <p:spPr/>
        <p:txBody>
          <a:bodyPr/>
          <a:lstStyle/>
          <a:p>
            <a:fld id="{8ABD23B4-B8DF-8B48-803A-6C576196379A}" type="slidenum">
              <a:rPr lang="en-US" smtClean="0">
                <a:solidFill>
                  <a:srgbClr val="404040"/>
                </a:solidFill>
              </a:rPr>
              <a:t>36</a:t>
            </a:fld>
            <a:endParaRPr lang="en-US" dirty="0">
              <a:solidFill>
                <a:srgbClr val="404040"/>
              </a:solidFill>
            </a:endParaRPr>
          </a:p>
        </p:txBody>
      </p:sp>
      <p:sp>
        <p:nvSpPr>
          <p:cNvPr id="8" name="Footer Placeholder 6"/>
          <p:cNvSpPr>
            <a:spLocks noGrp="1"/>
          </p:cNvSpPr>
          <p:nvPr>
            <p:ph type="ftr" sz="quarter" idx="11"/>
          </p:nvPr>
        </p:nvSpPr>
        <p:spPr>
          <a:xfrm>
            <a:off x="1972529" y="6124354"/>
            <a:ext cx="3593770" cy="733646"/>
          </a:xfrm>
        </p:spPr>
        <p:txBody>
          <a:bodyPr/>
          <a:lstStyle/>
          <a:p>
            <a:r>
              <a:rPr lang="en-US" dirty="0" err="1" smtClean="0"/>
              <a:t>Specialdocs</a:t>
            </a:r>
            <a:r>
              <a:rPr lang="en-US" dirty="0" smtClean="0"/>
              <a:t> </a:t>
            </a:r>
            <a:r>
              <a:rPr lang="en-US" dirty="0" err="1" smtClean="0"/>
              <a:t>eSignature</a:t>
            </a:r>
            <a:r>
              <a:rPr lang="en-US" dirty="0" smtClean="0"/>
              <a:t> Installation Instructions</a:t>
            </a:r>
            <a:endParaRPr lang="en-US" dirty="0"/>
          </a:p>
        </p:txBody>
      </p:sp>
      <p:sp>
        <p:nvSpPr>
          <p:cNvPr id="9" name="Date Placeholder 5"/>
          <p:cNvSpPr>
            <a:spLocks noGrp="1"/>
          </p:cNvSpPr>
          <p:nvPr>
            <p:ph type="dt" sz="half" idx="10"/>
          </p:nvPr>
        </p:nvSpPr>
        <p:spPr>
          <a:xfrm>
            <a:off x="6208002" y="6124354"/>
            <a:ext cx="2133600" cy="733646"/>
          </a:xfrm>
        </p:spPr>
        <p:txBody>
          <a:bodyPr/>
          <a:lstStyle/>
          <a:p>
            <a:r>
              <a:rPr lang="en-US" dirty="0" smtClean="0"/>
              <a:t>March 2018</a:t>
            </a:r>
            <a:endParaRPr lang="en-US" dirty="0"/>
          </a:p>
        </p:txBody>
      </p:sp>
      <p:sp>
        <p:nvSpPr>
          <p:cNvPr id="10" name="TextBox 9">
            <a:extLst>
              <a:ext uri="{FF2B5EF4-FFF2-40B4-BE49-F238E27FC236}">
                <a16:creationId xmlns:a16="http://schemas.microsoft.com/office/drawing/2014/main" xmlns="" id="{D57BBF97-413B-40F0-AB46-FF76823DFDA7}"/>
              </a:ext>
            </a:extLst>
          </p:cNvPr>
          <p:cNvSpPr txBox="1"/>
          <p:nvPr/>
        </p:nvSpPr>
        <p:spPr>
          <a:xfrm>
            <a:off x="366049" y="1422400"/>
            <a:ext cx="4287231" cy="1200329"/>
          </a:xfrm>
          <a:prstGeom prst="rect">
            <a:avLst/>
          </a:prstGeom>
          <a:noFill/>
        </p:spPr>
        <p:txBody>
          <a:bodyPr wrap="square" rtlCol="0">
            <a:spAutoFit/>
          </a:bodyPr>
          <a:lstStyle/>
          <a:p>
            <a:pPr marL="285750" indent="-285750">
              <a:buClr>
                <a:srgbClr val="FBAD41"/>
              </a:buClr>
              <a:buSzPct val="150000"/>
              <a:buFont typeface="Arial"/>
              <a:buChar char="•"/>
            </a:pPr>
            <a:r>
              <a:rPr lang="en-US" dirty="0">
                <a:solidFill>
                  <a:srgbClr val="747576"/>
                </a:solidFill>
              </a:rPr>
              <a:t>Finally, when you return to your email app and compose a new message, your new signature is now the bottom of your message.</a:t>
            </a:r>
          </a:p>
        </p:txBody>
      </p:sp>
      <p:sp>
        <p:nvSpPr>
          <p:cNvPr id="16" name="Rectangle 15"/>
          <p:cNvSpPr/>
          <p:nvPr/>
        </p:nvSpPr>
        <p:spPr>
          <a:xfrm>
            <a:off x="5134429" y="2851784"/>
            <a:ext cx="1394311" cy="145143"/>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3" name="Picture 2" descr="iphone-2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34429" y="1333500"/>
            <a:ext cx="2643527" cy="4701954"/>
          </a:xfrm>
          <a:prstGeom prst="rect">
            <a:avLst/>
          </a:prstGeom>
          <a:ln w="38100" cmpd="sng">
            <a:solidFill>
              <a:schemeClr val="tx1"/>
            </a:solidFill>
          </a:ln>
        </p:spPr>
      </p:pic>
    </p:spTree>
    <p:extLst>
      <p:ext uri="{BB962C8B-B14F-4D97-AF65-F5344CB8AC3E}">
        <p14:creationId xmlns:p14="http://schemas.microsoft.com/office/powerpoint/2010/main" val="36279763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0" y="0"/>
            <a:ext cx="9144000" cy="6124353"/>
          </a:xfrm>
          <a:prstGeom prst="rect">
            <a:avLst/>
          </a:prstGeom>
          <a:solidFill>
            <a:srgbClr val="D9D9D9"/>
          </a:solidFill>
        </p:spPr>
        <p:txBody>
          <a:bodyPr wrap="square" rtlCol="0">
            <a:spAutoFit/>
          </a:bodyPr>
          <a:lstStyle/>
          <a:p>
            <a:endParaRPr lang="en-US" dirty="0"/>
          </a:p>
        </p:txBody>
      </p:sp>
      <p:sp>
        <p:nvSpPr>
          <p:cNvPr id="2" name="Title 1"/>
          <p:cNvSpPr>
            <a:spLocks noGrp="1"/>
          </p:cNvSpPr>
          <p:nvPr>
            <p:ph type="title"/>
          </p:nvPr>
        </p:nvSpPr>
        <p:spPr>
          <a:xfrm>
            <a:off x="457200" y="1036638"/>
            <a:ext cx="8229600" cy="1143000"/>
          </a:xfrm>
        </p:spPr>
        <p:txBody>
          <a:bodyPr/>
          <a:lstStyle/>
          <a:p>
            <a:r>
              <a:rPr lang="en-US" dirty="0"/>
              <a:t>Installing On </a:t>
            </a:r>
            <a:r>
              <a:rPr lang="en-US" dirty="0" smtClean="0"/>
              <a:t>Gmail</a:t>
            </a:r>
            <a:endParaRPr lang="en-US" dirty="0"/>
          </a:p>
        </p:txBody>
      </p:sp>
      <p:sp>
        <p:nvSpPr>
          <p:cNvPr id="4" name="Date Placeholder 3"/>
          <p:cNvSpPr>
            <a:spLocks noGrp="1"/>
          </p:cNvSpPr>
          <p:nvPr>
            <p:ph type="dt" sz="half" idx="10"/>
          </p:nvPr>
        </p:nvSpPr>
        <p:spPr/>
        <p:txBody>
          <a:bodyPr/>
          <a:lstStyle/>
          <a:p>
            <a:r>
              <a:rPr lang="en-US" dirty="0" smtClean="0"/>
              <a:t>March 2018</a:t>
            </a:r>
            <a:endParaRPr lang="en-US" dirty="0"/>
          </a:p>
        </p:txBody>
      </p:sp>
      <p:sp>
        <p:nvSpPr>
          <p:cNvPr id="5" name="Footer Placeholder 4"/>
          <p:cNvSpPr>
            <a:spLocks noGrp="1"/>
          </p:cNvSpPr>
          <p:nvPr>
            <p:ph type="ftr" sz="quarter" idx="11"/>
          </p:nvPr>
        </p:nvSpPr>
        <p:spPr/>
        <p:txBody>
          <a:bodyPr/>
          <a:lstStyle/>
          <a:p>
            <a:r>
              <a:rPr lang="en-US" dirty="0" err="1" smtClean="0"/>
              <a:t>Specialdocs</a:t>
            </a:r>
            <a:r>
              <a:rPr lang="en-US" dirty="0" smtClean="0"/>
              <a:t> </a:t>
            </a:r>
            <a:r>
              <a:rPr lang="en-US" dirty="0" err="1" smtClean="0"/>
              <a:t>eSignature</a:t>
            </a:r>
            <a:r>
              <a:rPr lang="en-US" dirty="0" smtClean="0"/>
              <a:t> Installation Instructions</a:t>
            </a:r>
            <a:endParaRPr lang="en-US" dirty="0"/>
          </a:p>
        </p:txBody>
      </p:sp>
      <p:sp>
        <p:nvSpPr>
          <p:cNvPr id="6" name="Slide Number Placeholder 5"/>
          <p:cNvSpPr>
            <a:spLocks noGrp="1"/>
          </p:cNvSpPr>
          <p:nvPr>
            <p:ph type="sldNum" sz="quarter" idx="12"/>
          </p:nvPr>
        </p:nvSpPr>
        <p:spPr/>
        <p:txBody>
          <a:bodyPr/>
          <a:lstStyle/>
          <a:p>
            <a:fld id="{8ABD23B4-B8DF-8B48-803A-6C576196379A}" type="slidenum">
              <a:rPr lang="en-US" smtClean="0"/>
              <a:t>37</a:t>
            </a:fld>
            <a:endParaRPr lang="en-US" dirty="0"/>
          </a:p>
        </p:txBody>
      </p:sp>
    </p:spTree>
    <p:extLst>
      <p:ext uri="{BB962C8B-B14F-4D97-AF65-F5344CB8AC3E}">
        <p14:creationId xmlns:p14="http://schemas.microsoft.com/office/powerpoint/2010/main" val="222552856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dirty="0" smtClean="0"/>
              <a:t>March 2018</a:t>
            </a:r>
            <a:endParaRPr lang="en-US" dirty="0"/>
          </a:p>
        </p:txBody>
      </p:sp>
      <p:sp>
        <p:nvSpPr>
          <p:cNvPr id="5" name="Footer Placeholder 4"/>
          <p:cNvSpPr>
            <a:spLocks noGrp="1"/>
          </p:cNvSpPr>
          <p:nvPr>
            <p:ph type="ftr" sz="quarter" idx="11"/>
          </p:nvPr>
        </p:nvSpPr>
        <p:spPr/>
        <p:txBody>
          <a:bodyPr/>
          <a:lstStyle/>
          <a:p>
            <a:r>
              <a:rPr lang="en-US" dirty="0" err="1" smtClean="0"/>
              <a:t>Specialdocs</a:t>
            </a:r>
            <a:r>
              <a:rPr lang="en-US" dirty="0" smtClean="0"/>
              <a:t> </a:t>
            </a:r>
            <a:r>
              <a:rPr lang="en-US" dirty="0" err="1" smtClean="0"/>
              <a:t>eSignature</a:t>
            </a:r>
            <a:r>
              <a:rPr lang="en-US" dirty="0" smtClean="0"/>
              <a:t> Installation Instructions</a:t>
            </a:r>
            <a:endParaRPr lang="en-US" dirty="0"/>
          </a:p>
        </p:txBody>
      </p:sp>
      <p:sp>
        <p:nvSpPr>
          <p:cNvPr id="6" name="Slide Number Placeholder 5"/>
          <p:cNvSpPr>
            <a:spLocks noGrp="1"/>
          </p:cNvSpPr>
          <p:nvPr>
            <p:ph type="sldNum" sz="quarter" idx="12"/>
          </p:nvPr>
        </p:nvSpPr>
        <p:spPr/>
        <p:txBody>
          <a:bodyPr/>
          <a:lstStyle/>
          <a:p>
            <a:fld id="{8ABD23B4-B8DF-8B48-803A-6C576196379A}" type="slidenum">
              <a:rPr lang="en-US" smtClean="0"/>
              <a:t>38</a:t>
            </a:fld>
            <a:endParaRPr lang="en-US" dirty="0"/>
          </a:p>
        </p:txBody>
      </p:sp>
      <p:sp>
        <p:nvSpPr>
          <p:cNvPr id="14" name="Title 1"/>
          <p:cNvSpPr>
            <a:spLocks noGrp="1"/>
          </p:cNvSpPr>
          <p:nvPr>
            <p:ph type="title"/>
          </p:nvPr>
        </p:nvSpPr>
        <p:spPr>
          <a:xfrm>
            <a:off x="366049" y="485372"/>
            <a:ext cx="8229600" cy="629280"/>
          </a:xfrm>
        </p:spPr>
        <p:txBody>
          <a:bodyPr/>
          <a:lstStyle/>
          <a:p>
            <a:pPr algn="l"/>
            <a:r>
              <a:rPr lang="en-US" sz="3600" dirty="0">
                <a:solidFill>
                  <a:srgbClr val="404040"/>
                </a:solidFill>
              </a:rPr>
              <a:t>Installing On </a:t>
            </a:r>
            <a:r>
              <a:rPr lang="en-US" sz="3600" dirty="0" smtClean="0">
                <a:solidFill>
                  <a:srgbClr val="404040"/>
                </a:solidFill>
              </a:rPr>
              <a:t>Gmail</a:t>
            </a:r>
            <a:endParaRPr lang="en-US" sz="3600" dirty="0">
              <a:solidFill>
                <a:srgbClr val="404040"/>
              </a:solidFill>
            </a:endParaRPr>
          </a:p>
        </p:txBody>
      </p:sp>
      <p:sp>
        <p:nvSpPr>
          <p:cNvPr id="15" name="TextBox 14">
            <a:extLst>
              <a:ext uri="{FF2B5EF4-FFF2-40B4-BE49-F238E27FC236}">
                <a16:creationId xmlns:a16="http://schemas.microsoft.com/office/drawing/2014/main" xmlns="" id="{D57BBF97-413B-40F0-AB46-FF76823DFDA7}"/>
              </a:ext>
            </a:extLst>
          </p:cNvPr>
          <p:cNvSpPr txBox="1"/>
          <p:nvPr/>
        </p:nvSpPr>
        <p:spPr>
          <a:xfrm>
            <a:off x="414664" y="1361971"/>
            <a:ext cx="3037196" cy="3264483"/>
          </a:xfrm>
          <a:prstGeom prst="rect">
            <a:avLst/>
          </a:prstGeom>
          <a:noFill/>
        </p:spPr>
        <p:txBody>
          <a:bodyPr wrap="square" rtlCol="0">
            <a:spAutoFit/>
          </a:bodyPr>
          <a:lstStyle/>
          <a:p>
            <a:pPr marL="285750" indent="-285750">
              <a:buClr>
                <a:srgbClr val="FBAD41"/>
              </a:buClr>
              <a:buSzPct val="150000"/>
              <a:buFont typeface="Arial"/>
              <a:buChar char="•"/>
            </a:pPr>
            <a:r>
              <a:rPr lang="en-US" sz="1600" dirty="0">
                <a:solidFill>
                  <a:srgbClr val="747576"/>
                </a:solidFill>
              </a:rPr>
              <a:t>Please click the  “Export To </a:t>
            </a:r>
            <a:r>
              <a:rPr lang="en-US" sz="1600" dirty="0" smtClean="0">
                <a:solidFill>
                  <a:srgbClr val="747576"/>
                </a:solidFill>
              </a:rPr>
              <a:t>Gmail or Mac </a:t>
            </a:r>
            <a:r>
              <a:rPr lang="en-US" sz="1600" dirty="0">
                <a:solidFill>
                  <a:srgbClr val="747576"/>
                </a:solidFill>
              </a:rPr>
              <a:t>Mail” button as shown to the right.</a:t>
            </a:r>
          </a:p>
          <a:p>
            <a:pPr marL="342900" indent="-342900">
              <a:lnSpc>
                <a:spcPct val="110000"/>
              </a:lnSpc>
              <a:buClr>
                <a:srgbClr val="FBAD41"/>
              </a:buClr>
              <a:buSzPct val="150000"/>
              <a:buFont typeface="Arial"/>
              <a:buChar char="•"/>
            </a:pPr>
            <a:endParaRPr lang="en-US" sz="2400" baseline="30000" dirty="0">
              <a:solidFill>
                <a:srgbClr val="747576"/>
              </a:solidFill>
            </a:endParaRPr>
          </a:p>
          <a:p>
            <a:pPr marL="285750" indent="-285750">
              <a:lnSpc>
                <a:spcPct val="110000"/>
              </a:lnSpc>
              <a:buClr>
                <a:srgbClr val="FBAD41"/>
              </a:buClr>
              <a:buSzPct val="150000"/>
              <a:buFont typeface="Arial"/>
              <a:buChar char="•"/>
            </a:pPr>
            <a:r>
              <a:rPr lang="en-US" sz="1600" dirty="0">
                <a:solidFill>
                  <a:srgbClr val="747576"/>
                </a:solidFill>
              </a:rPr>
              <a:t>When you click the button, a dialog box like to the one below will notify you that the signature was copied to your clipboard. Click okay and continue with the instructions.</a:t>
            </a:r>
            <a:endParaRPr lang="en-US" sz="2400" baseline="30000" dirty="0">
              <a:solidFill>
                <a:srgbClr val="747576"/>
              </a:solidFill>
            </a:endParaRPr>
          </a:p>
          <a:p>
            <a:pPr>
              <a:lnSpc>
                <a:spcPct val="110000"/>
              </a:lnSpc>
              <a:buClr>
                <a:srgbClr val="FF963C"/>
              </a:buClr>
              <a:buSzPct val="115000"/>
            </a:pPr>
            <a:endParaRPr lang="en-US" sz="2400" baseline="30000" dirty="0">
              <a:solidFill>
                <a:srgbClr val="747576"/>
              </a:solidFill>
            </a:endParaRPr>
          </a:p>
        </p:txBody>
      </p:sp>
      <p:pic>
        <p:nvPicPr>
          <p:cNvPr id="16" name="Picture 1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4509" y="4766614"/>
            <a:ext cx="3337930" cy="1088086"/>
          </a:xfrm>
          <a:prstGeom prst="rect">
            <a:avLst/>
          </a:prstGeom>
          <a:ln w="38100" cmpd="sng">
            <a:solidFill>
              <a:schemeClr val="tx1"/>
            </a:solidFill>
          </a:ln>
        </p:spPr>
      </p:pic>
      <p:pic>
        <p:nvPicPr>
          <p:cNvPr id="17" name="Picture 16" descr="Template-27.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85857" y="1361971"/>
            <a:ext cx="4709792" cy="3264483"/>
          </a:xfrm>
          <a:prstGeom prst="rect">
            <a:avLst/>
          </a:prstGeom>
          <a:ln w="38100" cmpd="sng">
            <a:solidFill>
              <a:schemeClr val="tx1"/>
            </a:solidFill>
          </a:ln>
        </p:spPr>
      </p:pic>
    </p:spTree>
    <p:extLst>
      <p:ext uri="{BB962C8B-B14F-4D97-AF65-F5344CB8AC3E}">
        <p14:creationId xmlns:p14="http://schemas.microsoft.com/office/powerpoint/2010/main" val="56535083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t>Installing On Gmail</a:t>
            </a:r>
            <a:endParaRPr lang="en-US" dirty="0"/>
          </a:p>
        </p:txBody>
      </p:sp>
      <p:sp>
        <p:nvSpPr>
          <p:cNvPr id="3" name="Content Placeholder 2"/>
          <p:cNvSpPr>
            <a:spLocks noGrp="1"/>
          </p:cNvSpPr>
          <p:nvPr>
            <p:ph idx="1"/>
          </p:nvPr>
        </p:nvSpPr>
        <p:spPr/>
        <p:txBody>
          <a:bodyPr/>
          <a:lstStyle/>
          <a:p>
            <a:r>
              <a:rPr lang="en-US" sz="1600" dirty="0" smtClean="0">
                <a:solidFill>
                  <a:schemeClr val="tx1">
                    <a:lumMod val="50000"/>
                    <a:lumOff val="50000"/>
                  </a:schemeClr>
                </a:solidFill>
              </a:rPr>
              <a:t>In the to right, click the Settings</a:t>
            </a:r>
          </a:p>
          <a:p>
            <a:pPr marL="0" indent="0">
              <a:buNone/>
            </a:pPr>
            <a:r>
              <a:rPr lang="en-US" sz="1600" dirty="0">
                <a:solidFill>
                  <a:schemeClr val="tx1">
                    <a:lumMod val="50000"/>
                    <a:lumOff val="50000"/>
                  </a:schemeClr>
                </a:solidFill>
              </a:rPr>
              <a:t> </a:t>
            </a:r>
            <a:r>
              <a:rPr lang="en-US" sz="1600" dirty="0" smtClean="0">
                <a:solidFill>
                  <a:schemeClr val="tx1">
                    <a:lumMod val="50000"/>
                    <a:lumOff val="50000"/>
                  </a:schemeClr>
                </a:solidFill>
              </a:rPr>
              <a:t>  tab in the settings gear drop </a:t>
            </a:r>
          </a:p>
          <a:p>
            <a:pPr marL="0" indent="0">
              <a:buNone/>
            </a:pPr>
            <a:r>
              <a:rPr lang="en-US" sz="1600" dirty="0" smtClean="0">
                <a:solidFill>
                  <a:schemeClr val="tx1">
                    <a:lumMod val="50000"/>
                    <a:lumOff val="50000"/>
                  </a:schemeClr>
                </a:solidFill>
              </a:rPr>
              <a:t>   down menu. </a:t>
            </a:r>
            <a:endParaRPr lang="en-US" sz="1600" dirty="0">
              <a:solidFill>
                <a:schemeClr val="tx1">
                  <a:lumMod val="50000"/>
                  <a:lumOff val="50000"/>
                </a:schemeClr>
              </a:solidFill>
            </a:endParaRPr>
          </a:p>
        </p:txBody>
      </p:sp>
      <p:sp>
        <p:nvSpPr>
          <p:cNvPr id="4" name="Date Placeholder 3"/>
          <p:cNvSpPr>
            <a:spLocks noGrp="1"/>
          </p:cNvSpPr>
          <p:nvPr>
            <p:ph type="dt" sz="half" idx="10"/>
          </p:nvPr>
        </p:nvSpPr>
        <p:spPr/>
        <p:txBody>
          <a:bodyPr/>
          <a:lstStyle/>
          <a:p>
            <a:r>
              <a:rPr lang="en-US" dirty="0" smtClean="0"/>
              <a:t>March 2018</a:t>
            </a:r>
            <a:endParaRPr lang="en-US" dirty="0"/>
          </a:p>
        </p:txBody>
      </p:sp>
      <p:sp>
        <p:nvSpPr>
          <p:cNvPr id="5" name="Footer Placeholder 4"/>
          <p:cNvSpPr>
            <a:spLocks noGrp="1"/>
          </p:cNvSpPr>
          <p:nvPr>
            <p:ph type="ftr" sz="quarter" idx="11"/>
          </p:nvPr>
        </p:nvSpPr>
        <p:spPr/>
        <p:txBody>
          <a:bodyPr/>
          <a:lstStyle/>
          <a:p>
            <a:r>
              <a:rPr lang="en-US" dirty="0" err="1" smtClean="0"/>
              <a:t>Specialdocs</a:t>
            </a:r>
            <a:r>
              <a:rPr lang="en-US" dirty="0" smtClean="0"/>
              <a:t> </a:t>
            </a:r>
            <a:r>
              <a:rPr lang="en-US" dirty="0" err="1" smtClean="0"/>
              <a:t>eSignature</a:t>
            </a:r>
            <a:r>
              <a:rPr lang="en-US" dirty="0" smtClean="0"/>
              <a:t> Installation Instructions</a:t>
            </a:r>
            <a:endParaRPr lang="en-US" dirty="0"/>
          </a:p>
        </p:txBody>
      </p:sp>
      <p:sp>
        <p:nvSpPr>
          <p:cNvPr id="6" name="Slide Number Placeholder 5"/>
          <p:cNvSpPr>
            <a:spLocks noGrp="1"/>
          </p:cNvSpPr>
          <p:nvPr>
            <p:ph type="sldNum" sz="quarter" idx="12"/>
          </p:nvPr>
        </p:nvSpPr>
        <p:spPr/>
        <p:txBody>
          <a:bodyPr/>
          <a:lstStyle/>
          <a:p>
            <a:fld id="{8ABD23B4-B8DF-8B48-803A-6C576196379A}" type="slidenum">
              <a:rPr lang="en-US" smtClean="0"/>
              <a:t>39</a:t>
            </a:fld>
            <a:endParaRPr lang="en-US" dirty="0"/>
          </a:p>
        </p:txBody>
      </p:sp>
      <p:pic>
        <p:nvPicPr>
          <p:cNvPr id="7" name="Picture 6" descr="Screen Shot 2017-12-22 at 2.23.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21731" y="1739900"/>
            <a:ext cx="2055476" cy="4356101"/>
          </a:xfrm>
          <a:prstGeom prst="rect">
            <a:avLst/>
          </a:prstGeom>
          <a:ln w="38100" cmpd="sng">
            <a:solidFill>
              <a:schemeClr val="tx1"/>
            </a:solidFill>
          </a:ln>
        </p:spPr>
      </p:pic>
      <p:sp>
        <p:nvSpPr>
          <p:cNvPr id="10" name="Frame 9"/>
          <p:cNvSpPr/>
          <p:nvPr/>
        </p:nvSpPr>
        <p:spPr>
          <a:xfrm>
            <a:off x="4021731" y="4235450"/>
            <a:ext cx="1782169" cy="266700"/>
          </a:xfrm>
          <a:prstGeom prst="fram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7001832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6049" y="485372"/>
            <a:ext cx="8229600" cy="629280"/>
          </a:xfrm>
        </p:spPr>
        <p:txBody>
          <a:bodyPr/>
          <a:lstStyle/>
          <a:p>
            <a:pPr algn="l"/>
            <a:r>
              <a:rPr lang="en-US" sz="3600" dirty="0">
                <a:solidFill>
                  <a:srgbClr val="404040"/>
                </a:solidFill>
              </a:rPr>
              <a:t>Email Signature Generator</a:t>
            </a:r>
          </a:p>
        </p:txBody>
      </p:sp>
      <p:sp>
        <p:nvSpPr>
          <p:cNvPr id="6" name="Slide Number Placeholder 5"/>
          <p:cNvSpPr>
            <a:spLocks noGrp="1"/>
          </p:cNvSpPr>
          <p:nvPr>
            <p:ph type="sldNum" sz="quarter" idx="12"/>
          </p:nvPr>
        </p:nvSpPr>
        <p:spPr/>
        <p:txBody>
          <a:bodyPr/>
          <a:lstStyle/>
          <a:p>
            <a:fld id="{8ABD23B4-B8DF-8B48-803A-6C576196379A}" type="slidenum">
              <a:rPr lang="en-US" smtClean="0"/>
              <a:t>4</a:t>
            </a:fld>
            <a:endParaRPr lang="en-US" dirty="0"/>
          </a:p>
        </p:txBody>
      </p:sp>
      <p:sp>
        <p:nvSpPr>
          <p:cNvPr id="9" name="TextBox 8"/>
          <p:cNvSpPr txBox="1"/>
          <p:nvPr/>
        </p:nvSpPr>
        <p:spPr>
          <a:xfrm>
            <a:off x="414663" y="1361971"/>
            <a:ext cx="4057830" cy="3033651"/>
          </a:xfrm>
          <a:prstGeom prst="rect">
            <a:avLst/>
          </a:prstGeom>
          <a:noFill/>
        </p:spPr>
        <p:txBody>
          <a:bodyPr wrap="square" rtlCol="0">
            <a:spAutoFit/>
          </a:bodyPr>
          <a:lstStyle/>
          <a:p>
            <a:pPr>
              <a:lnSpc>
                <a:spcPct val="110000"/>
              </a:lnSpc>
            </a:pPr>
            <a:endParaRPr lang="en-US" sz="2400" baseline="30000" dirty="0">
              <a:solidFill>
                <a:srgbClr val="747576"/>
              </a:solidFill>
            </a:endParaRPr>
          </a:p>
          <a:p>
            <a:pPr>
              <a:lnSpc>
                <a:spcPct val="110000"/>
              </a:lnSpc>
            </a:pPr>
            <a:r>
              <a:rPr lang="en-US" dirty="0">
                <a:solidFill>
                  <a:srgbClr val="747576"/>
                </a:solidFill>
              </a:rPr>
              <a:t>We created an online tool to make it easy for you to generate, preview, and install your employee signature, with only a few steps!</a:t>
            </a:r>
          </a:p>
          <a:p>
            <a:pPr>
              <a:lnSpc>
                <a:spcPct val="110000"/>
              </a:lnSpc>
            </a:pPr>
            <a:endParaRPr lang="en-US" dirty="0">
              <a:solidFill>
                <a:srgbClr val="747576"/>
              </a:solidFill>
            </a:endParaRPr>
          </a:p>
          <a:p>
            <a:pPr>
              <a:lnSpc>
                <a:spcPct val="110000"/>
              </a:lnSpc>
            </a:pPr>
            <a:r>
              <a:rPr lang="en-US" dirty="0">
                <a:solidFill>
                  <a:srgbClr val="747576"/>
                </a:solidFill>
              </a:rPr>
              <a:t>Please visit our Signature Generator Tool here to get started:</a:t>
            </a:r>
          </a:p>
          <a:p>
            <a:pPr>
              <a:lnSpc>
                <a:spcPct val="110000"/>
              </a:lnSpc>
            </a:pPr>
            <a:endParaRPr lang="en-US" sz="2400" baseline="30000" dirty="0">
              <a:solidFill>
                <a:srgbClr val="747576"/>
              </a:solidFill>
            </a:endParaRPr>
          </a:p>
          <a:p>
            <a:pPr>
              <a:lnSpc>
                <a:spcPct val="110000"/>
              </a:lnSpc>
            </a:pPr>
            <a:endParaRPr lang="en-US" sz="2400" baseline="30000" dirty="0">
              <a:solidFill>
                <a:srgbClr val="747576"/>
              </a:solidFill>
            </a:endParaRPr>
          </a:p>
        </p:txBody>
      </p:sp>
      <p:sp>
        <p:nvSpPr>
          <p:cNvPr id="8" name="Date Placeholder 5"/>
          <p:cNvSpPr>
            <a:spLocks noGrp="1"/>
          </p:cNvSpPr>
          <p:nvPr>
            <p:ph type="dt" sz="half" idx="10"/>
          </p:nvPr>
        </p:nvSpPr>
        <p:spPr>
          <a:xfrm>
            <a:off x="6208002" y="6124354"/>
            <a:ext cx="2133600" cy="733646"/>
          </a:xfrm>
        </p:spPr>
        <p:txBody>
          <a:bodyPr/>
          <a:lstStyle/>
          <a:p>
            <a:r>
              <a:rPr lang="en-US" dirty="0" smtClean="0"/>
              <a:t>March 2018</a:t>
            </a:r>
            <a:endParaRPr lang="en-US" dirty="0"/>
          </a:p>
        </p:txBody>
      </p:sp>
      <p:sp>
        <p:nvSpPr>
          <p:cNvPr id="10" name="Footer Placeholder 6"/>
          <p:cNvSpPr>
            <a:spLocks noGrp="1"/>
          </p:cNvSpPr>
          <p:nvPr>
            <p:ph type="ftr" sz="quarter" idx="11"/>
          </p:nvPr>
        </p:nvSpPr>
        <p:spPr>
          <a:xfrm>
            <a:off x="1972529" y="6124354"/>
            <a:ext cx="3593770" cy="733646"/>
          </a:xfrm>
        </p:spPr>
        <p:txBody>
          <a:bodyPr/>
          <a:lstStyle/>
          <a:p>
            <a:r>
              <a:rPr lang="en-US" dirty="0" err="1" smtClean="0"/>
              <a:t>Specialdocs</a:t>
            </a:r>
            <a:r>
              <a:rPr lang="en-US" dirty="0" smtClean="0"/>
              <a:t> </a:t>
            </a:r>
            <a:r>
              <a:rPr lang="en-US" dirty="0"/>
              <a:t>eSignature Installation Instructions</a:t>
            </a:r>
          </a:p>
        </p:txBody>
      </p:sp>
      <p:sp>
        <p:nvSpPr>
          <p:cNvPr id="3" name="TextBox 2"/>
          <p:cNvSpPr txBox="1"/>
          <p:nvPr/>
        </p:nvSpPr>
        <p:spPr>
          <a:xfrm>
            <a:off x="9062720" y="497840"/>
            <a:ext cx="184666" cy="369332"/>
          </a:xfrm>
          <a:prstGeom prst="rect">
            <a:avLst/>
          </a:prstGeom>
          <a:noFill/>
        </p:spPr>
        <p:txBody>
          <a:bodyPr wrap="none" rtlCol="0">
            <a:spAutoFit/>
          </a:bodyPr>
          <a:lstStyle/>
          <a:p>
            <a:endParaRPr lang="en-US" dirty="0"/>
          </a:p>
        </p:txBody>
      </p:sp>
      <p:sp>
        <p:nvSpPr>
          <p:cNvPr id="11" name="TextBox 10"/>
          <p:cNvSpPr txBox="1"/>
          <p:nvPr/>
        </p:nvSpPr>
        <p:spPr>
          <a:xfrm>
            <a:off x="8798560" y="497840"/>
            <a:ext cx="184666" cy="369332"/>
          </a:xfrm>
          <a:prstGeom prst="rect">
            <a:avLst/>
          </a:prstGeom>
          <a:noFill/>
        </p:spPr>
        <p:txBody>
          <a:bodyPr wrap="none" rtlCol="0">
            <a:spAutoFit/>
          </a:bodyPr>
          <a:lstStyle/>
          <a:p>
            <a:endParaRPr lang="en-US" dirty="0"/>
          </a:p>
        </p:txBody>
      </p:sp>
      <p:pic>
        <p:nvPicPr>
          <p:cNvPr id="17" name="Picture 16" descr="Template-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65092" y="1714500"/>
            <a:ext cx="4404766" cy="3011120"/>
          </a:xfrm>
          <a:prstGeom prst="rect">
            <a:avLst/>
          </a:prstGeom>
          <a:ln w="38100" cmpd="sng">
            <a:solidFill>
              <a:schemeClr val="tx1"/>
            </a:solidFill>
          </a:ln>
        </p:spPr>
      </p:pic>
      <p:sp>
        <p:nvSpPr>
          <p:cNvPr id="18" name="Rectangle 17"/>
          <p:cNvSpPr/>
          <p:nvPr/>
        </p:nvSpPr>
        <p:spPr>
          <a:xfrm>
            <a:off x="414663" y="4072456"/>
            <a:ext cx="3776337" cy="646331"/>
          </a:xfrm>
          <a:prstGeom prst="rect">
            <a:avLst/>
          </a:prstGeom>
        </p:spPr>
        <p:txBody>
          <a:bodyPr wrap="square">
            <a:spAutoFit/>
          </a:bodyPr>
          <a:lstStyle/>
          <a:p>
            <a:r>
              <a:rPr lang="en-US" dirty="0"/>
              <a:t>https://</a:t>
            </a:r>
            <a:r>
              <a:rPr lang="en-US" dirty="0" err="1"/>
              <a:t>specialdocs.com</a:t>
            </a:r>
            <a:r>
              <a:rPr lang="en-US" dirty="0"/>
              <a:t>/</a:t>
            </a:r>
            <a:r>
              <a:rPr lang="en-US" u="sng" dirty="0" smtClean="0"/>
              <a:t>/</a:t>
            </a:r>
            <a:r>
              <a:rPr lang="en-US" u="sng" dirty="0"/>
              <a:t>email/signature/</a:t>
            </a:r>
            <a:endParaRPr lang="en-US" dirty="0"/>
          </a:p>
        </p:txBody>
      </p:sp>
    </p:spTree>
    <p:extLst>
      <p:ext uri="{BB962C8B-B14F-4D97-AF65-F5344CB8AC3E}">
        <p14:creationId xmlns:p14="http://schemas.microsoft.com/office/powerpoint/2010/main" val="3500816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9900" y="274638"/>
            <a:ext cx="8229600" cy="1143000"/>
          </a:xfrm>
        </p:spPr>
        <p:txBody>
          <a:bodyPr/>
          <a:lstStyle/>
          <a:p>
            <a:pPr algn="l"/>
            <a:r>
              <a:rPr lang="en-US" dirty="0"/>
              <a:t>Installing On Gmail</a:t>
            </a:r>
          </a:p>
        </p:txBody>
      </p:sp>
      <p:sp>
        <p:nvSpPr>
          <p:cNvPr id="3" name="Content Placeholder 2"/>
          <p:cNvSpPr>
            <a:spLocks noGrp="1"/>
          </p:cNvSpPr>
          <p:nvPr>
            <p:ph idx="1"/>
          </p:nvPr>
        </p:nvSpPr>
        <p:spPr/>
        <p:txBody>
          <a:bodyPr/>
          <a:lstStyle/>
          <a:p>
            <a:r>
              <a:rPr lang="en-US" sz="1600" dirty="0" smtClean="0">
                <a:solidFill>
                  <a:srgbClr val="7F7F7F"/>
                </a:solidFill>
              </a:rPr>
              <a:t>In the “Signature” section, add your signature text in the box. If you want, you can format your message by adding an image or changing the text style.</a:t>
            </a:r>
          </a:p>
          <a:p>
            <a:pPr marL="0" indent="0">
              <a:buNone/>
            </a:pPr>
            <a:endParaRPr lang="en-US" dirty="0" smtClean="0"/>
          </a:p>
        </p:txBody>
      </p:sp>
      <p:sp>
        <p:nvSpPr>
          <p:cNvPr id="4" name="Date Placeholder 3"/>
          <p:cNvSpPr>
            <a:spLocks noGrp="1"/>
          </p:cNvSpPr>
          <p:nvPr>
            <p:ph type="dt" sz="half" idx="10"/>
          </p:nvPr>
        </p:nvSpPr>
        <p:spPr/>
        <p:txBody>
          <a:bodyPr/>
          <a:lstStyle/>
          <a:p>
            <a:r>
              <a:rPr lang="en-US" dirty="0" smtClean="0"/>
              <a:t>March 2018</a:t>
            </a:r>
            <a:endParaRPr lang="en-US" dirty="0"/>
          </a:p>
        </p:txBody>
      </p:sp>
      <p:sp>
        <p:nvSpPr>
          <p:cNvPr id="5" name="Footer Placeholder 4"/>
          <p:cNvSpPr>
            <a:spLocks noGrp="1"/>
          </p:cNvSpPr>
          <p:nvPr>
            <p:ph type="ftr" sz="quarter" idx="11"/>
          </p:nvPr>
        </p:nvSpPr>
        <p:spPr/>
        <p:txBody>
          <a:bodyPr/>
          <a:lstStyle/>
          <a:p>
            <a:r>
              <a:rPr lang="en-US" dirty="0" err="1" smtClean="0"/>
              <a:t>Specialdocs</a:t>
            </a:r>
            <a:r>
              <a:rPr lang="en-US" dirty="0" smtClean="0"/>
              <a:t> </a:t>
            </a:r>
            <a:r>
              <a:rPr lang="en-US" dirty="0" err="1" smtClean="0"/>
              <a:t>eSignature</a:t>
            </a:r>
            <a:r>
              <a:rPr lang="en-US" dirty="0" smtClean="0"/>
              <a:t> Installation Instructions</a:t>
            </a:r>
            <a:endParaRPr lang="en-US" dirty="0"/>
          </a:p>
        </p:txBody>
      </p:sp>
      <p:sp>
        <p:nvSpPr>
          <p:cNvPr id="6" name="Slide Number Placeholder 5"/>
          <p:cNvSpPr>
            <a:spLocks noGrp="1"/>
          </p:cNvSpPr>
          <p:nvPr>
            <p:ph type="sldNum" sz="quarter" idx="12"/>
          </p:nvPr>
        </p:nvSpPr>
        <p:spPr/>
        <p:txBody>
          <a:bodyPr/>
          <a:lstStyle/>
          <a:p>
            <a:fld id="{8ABD23B4-B8DF-8B48-803A-6C576196379A}" type="slidenum">
              <a:rPr lang="en-US" smtClean="0"/>
              <a:t>40</a:t>
            </a:fld>
            <a:endParaRPr lang="en-US" dirty="0"/>
          </a:p>
        </p:txBody>
      </p:sp>
      <p:pic>
        <p:nvPicPr>
          <p:cNvPr id="8" name="Picture 7" descr="Screen Shot 2017-12-22 at 2.27.20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3351" y="2870200"/>
            <a:ext cx="7628251" cy="2440791"/>
          </a:xfrm>
          <a:prstGeom prst="rect">
            <a:avLst/>
          </a:prstGeom>
          <a:ln w="38100" cmpd="sng">
            <a:solidFill>
              <a:schemeClr val="tx1"/>
            </a:solidFill>
          </a:ln>
        </p:spPr>
      </p:pic>
    </p:spTree>
    <p:extLst>
      <p:ext uri="{BB962C8B-B14F-4D97-AF65-F5344CB8AC3E}">
        <p14:creationId xmlns:p14="http://schemas.microsoft.com/office/powerpoint/2010/main" val="124100144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t>Installing On Gmail</a:t>
            </a:r>
          </a:p>
        </p:txBody>
      </p:sp>
      <p:sp>
        <p:nvSpPr>
          <p:cNvPr id="3" name="Content Placeholder 2"/>
          <p:cNvSpPr>
            <a:spLocks noGrp="1"/>
          </p:cNvSpPr>
          <p:nvPr>
            <p:ph idx="1"/>
          </p:nvPr>
        </p:nvSpPr>
        <p:spPr/>
        <p:txBody>
          <a:bodyPr/>
          <a:lstStyle/>
          <a:p>
            <a:r>
              <a:rPr lang="en-US" sz="1600" dirty="0" smtClean="0">
                <a:solidFill>
                  <a:srgbClr val="7F7F7F"/>
                </a:solidFill>
              </a:rPr>
              <a:t>At the bottom of the page, Click “Save Changes” </a:t>
            </a:r>
            <a:r>
              <a:rPr lang="en-US" sz="1600" dirty="0">
                <a:solidFill>
                  <a:srgbClr val="7F7F7F"/>
                </a:solidFill>
              </a:rPr>
              <a:t>t</a:t>
            </a:r>
            <a:r>
              <a:rPr lang="en-US" sz="1600" dirty="0" smtClean="0">
                <a:solidFill>
                  <a:srgbClr val="7F7F7F"/>
                </a:solidFill>
              </a:rPr>
              <a:t>o commit the changes.</a:t>
            </a:r>
            <a:endParaRPr lang="en-US" sz="1600" dirty="0">
              <a:solidFill>
                <a:srgbClr val="7F7F7F"/>
              </a:solidFill>
            </a:endParaRPr>
          </a:p>
        </p:txBody>
      </p:sp>
      <p:sp>
        <p:nvSpPr>
          <p:cNvPr id="4" name="Date Placeholder 3"/>
          <p:cNvSpPr>
            <a:spLocks noGrp="1"/>
          </p:cNvSpPr>
          <p:nvPr>
            <p:ph type="dt" sz="half" idx="10"/>
          </p:nvPr>
        </p:nvSpPr>
        <p:spPr/>
        <p:txBody>
          <a:bodyPr/>
          <a:lstStyle/>
          <a:p>
            <a:r>
              <a:rPr lang="en-US" dirty="0" smtClean="0"/>
              <a:t>March 2018</a:t>
            </a:r>
            <a:endParaRPr lang="en-US" dirty="0"/>
          </a:p>
        </p:txBody>
      </p:sp>
      <p:sp>
        <p:nvSpPr>
          <p:cNvPr id="5" name="Footer Placeholder 4"/>
          <p:cNvSpPr>
            <a:spLocks noGrp="1"/>
          </p:cNvSpPr>
          <p:nvPr>
            <p:ph type="ftr" sz="quarter" idx="11"/>
          </p:nvPr>
        </p:nvSpPr>
        <p:spPr/>
        <p:txBody>
          <a:bodyPr/>
          <a:lstStyle/>
          <a:p>
            <a:r>
              <a:rPr lang="en-US" dirty="0" err="1" smtClean="0"/>
              <a:t>Specialdocs</a:t>
            </a:r>
            <a:r>
              <a:rPr lang="en-US" dirty="0" smtClean="0"/>
              <a:t> </a:t>
            </a:r>
            <a:r>
              <a:rPr lang="en-US" dirty="0" err="1" smtClean="0"/>
              <a:t>eSignature</a:t>
            </a:r>
            <a:r>
              <a:rPr lang="en-US" dirty="0" smtClean="0"/>
              <a:t> Installation Instructions</a:t>
            </a:r>
            <a:endParaRPr lang="en-US" dirty="0"/>
          </a:p>
        </p:txBody>
      </p:sp>
      <p:sp>
        <p:nvSpPr>
          <p:cNvPr id="6" name="Slide Number Placeholder 5"/>
          <p:cNvSpPr>
            <a:spLocks noGrp="1"/>
          </p:cNvSpPr>
          <p:nvPr>
            <p:ph type="sldNum" sz="quarter" idx="12"/>
          </p:nvPr>
        </p:nvSpPr>
        <p:spPr/>
        <p:txBody>
          <a:bodyPr/>
          <a:lstStyle/>
          <a:p>
            <a:fld id="{8ABD23B4-B8DF-8B48-803A-6C576196379A}" type="slidenum">
              <a:rPr lang="en-US" smtClean="0"/>
              <a:t>41</a:t>
            </a:fld>
            <a:endParaRPr lang="en-US" dirty="0"/>
          </a:p>
        </p:txBody>
      </p:sp>
      <p:pic>
        <p:nvPicPr>
          <p:cNvPr id="7" name="Picture 6" descr="Screen Shot 2017-12-22 at 2.27.54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47900" y="2107560"/>
            <a:ext cx="6438900" cy="3900590"/>
          </a:xfrm>
          <a:prstGeom prst="rect">
            <a:avLst/>
          </a:prstGeom>
          <a:ln w="38100" cmpd="sng">
            <a:solidFill>
              <a:schemeClr val="tx1"/>
            </a:solidFill>
          </a:ln>
        </p:spPr>
      </p:pic>
      <p:sp>
        <p:nvSpPr>
          <p:cNvPr id="8" name="Frame 7"/>
          <p:cNvSpPr/>
          <p:nvPr/>
        </p:nvSpPr>
        <p:spPr>
          <a:xfrm>
            <a:off x="6270625" y="5822950"/>
            <a:ext cx="485776" cy="100542"/>
          </a:xfrm>
          <a:prstGeom prst="fram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76177151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t>Installing On Gmail</a:t>
            </a:r>
          </a:p>
        </p:txBody>
      </p:sp>
      <p:sp>
        <p:nvSpPr>
          <p:cNvPr id="4" name="Date Placeholder 3"/>
          <p:cNvSpPr>
            <a:spLocks noGrp="1"/>
          </p:cNvSpPr>
          <p:nvPr>
            <p:ph type="dt" sz="half" idx="10"/>
          </p:nvPr>
        </p:nvSpPr>
        <p:spPr/>
        <p:txBody>
          <a:bodyPr/>
          <a:lstStyle/>
          <a:p>
            <a:r>
              <a:rPr lang="en-US" dirty="0" smtClean="0"/>
              <a:t>March 2018</a:t>
            </a:r>
            <a:endParaRPr lang="en-US" dirty="0"/>
          </a:p>
        </p:txBody>
      </p:sp>
      <p:sp>
        <p:nvSpPr>
          <p:cNvPr id="5" name="Footer Placeholder 4"/>
          <p:cNvSpPr>
            <a:spLocks noGrp="1"/>
          </p:cNvSpPr>
          <p:nvPr>
            <p:ph type="ftr" sz="quarter" idx="11"/>
          </p:nvPr>
        </p:nvSpPr>
        <p:spPr/>
        <p:txBody>
          <a:bodyPr/>
          <a:lstStyle/>
          <a:p>
            <a:r>
              <a:rPr lang="en-US" dirty="0" err="1" smtClean="0"/>
              <a:t>Specialdocs</a:t>
            </a:r>
            <a:r>
              <a:rPr lang="en-US" dirty="0" smtClean="0"/>
              <a:t> </a:t>
            </a:r>
            <a:r>
              <a:rPr lang="en-US" dirty="0" err="1" smtClean="0"/>
              <a:t>eSignature</a:t>
            </a:r>
            <a:r>
              <a:rPr lang="en-US" dirty="0" smtClean="0"/>
              <a:t> Installation Instructions</a:t>
            </a:r>
            <a:endParaRPr lang="en-US" dirty="0"/>
          </a:p>
        </p:txBody>
      </p:sp>
      <p:sp>
        <p:nvSpPr>
          <p:cNvPr id="6" name="Slide Number Placeholder 5"/>
          <p:cNvSpPr>
            <a:spLocks noGrp="1"/>
          </p:cNvSpPr>
          <p:nvPr>
            <p:ph type="sldNum" sz="quarter" idx="12"/>
          </p:nvPr>
        </p:nvSpPr>
        <p:spPr/>
        <p:txBody>
          <a:bodyPr/>
          <a:lstStyle/>
          <a:p>
            <a:fld id="{8ABD23B4-B8DF-8B48-803A-6C576196379A}" type="slidenum">
              <a:rPr lang="en-US" smtClean="0"/>
              <a:t>42</a:t>
            </a:fld>
            <a:endParaRPr lang="en-US" dirty="0"/>
          </a:p>
        </p:txBody>
      </p:sp>
      <p:pic>
        <p:nvPicPr>
          <p:cNvPr id="12" name="Picture 11" descr="Screen Shot 2017-12-22 at 2.42.53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8817" y="1562100"/>
            <a:ext cx="4501609" cy="4524154"/>
          </a:xfrm>
          <a:prstGeom prst="rect">
            <a:avLst/>
          </a:prstGeom>
          <a:ln w="38100" cmpd="sng">
            <a:solidFill>
              <a:schemeClr val="tx1"/>
            </a:solidFill>
          </a:ln>
        </p:spPr>
      </p:pic>
      <p:sp>
        <p:nvSpPr>
          <p:cNvPr id="13" name="Content Placeholder 12"/>
          <p:cNvSpPr>
            <a:spLocks noGrp="1"/>
          </p:cNvSpPr>
          <p:nvPr>
            <p:ph idx="1"/>
          </p:nvPr>
        </p:nvSpPr>
        <p:spPr/>
        <p:txBody>
          <a:bodyPr/>
          <a:lstStyle/>
          <a:p>
            <a:r>
              <a:rPr lang="en-US" sz="1600" dirty="0" smtClean="0">
                <a:solidFill>
                  <a:srgbClr val="7F7F7F"/>
                </a:solidFill>
              </a:rPr>
              <a:t>When complete, verify that your </a:t>
            </a:r>
          </a:p>
          <a:p>
            <a:pPr marL="0" indent="0">
              <a:buNone/>
            </a:pPr>
            <a:r>
              <a:rPr lang="en-US" sz="1600" dirty="0" smtClean="0">
                <a:solidFill>
                  <a:srgbClr val="7F7F7F"/>
                </a:solidFill>
              </a:rPr>
              <a:t>      signature appears in the email </a:t>
            </a:r>
          </a:p>
          <a:p>
            <a:pPr marL="0" indent="0">
              <a:buNone/>
            </a:pPr>
            <a:r>
              <a:rPr lang="en-US" sz="1600" dirty="0" smtClean="0">
                <a:solidFill>
                  <a:srgbClr val="7F7F7F"/>
                </a:solidFill>
              </a:rPr>
              <a:t>      body text area.</a:t>
            </a:r>
            <a:endParaRPr lang="en-US" sz="1600" dirty="0">
              <a:solidFill>
                <a:srgbClr val="7F7F7F"/>
              </a:solidFill>
            </a:endParaRPr>
          </a:p>
        </p:txBody>
      </p:sp>
    </p:spTree>
    <p:extLst>
      <p:ext uri="{BB962C8B-B14F-4D97-AF65-F5344CB8AC3E}">
        <p14:creationId xmlns:p14="http://schemas.microsoft.com/office/powerpoint/2010/main" val="352837657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p:cNvSpPr>
            <a:spLocks noGrp="1"/>
          </p:cNvSpPr>
          <p:nvPr>
            <p:ph type="sldNum" sz="quarter" idx="12"/>
          </p:nvPr>
        </p:nvSpPr>
        <p:spPr/>
        <p:txBody>
          <a:bodyPr/>
          <a:lstStyle/>
          <a:p>
            <a:fld id="{8ABD23B4-B8DF-8B48-803A-6C576196379A}" type="slidenum">
              <a:rPr lang="en-US" smtClean="0">
                <a:solidFill>
                  <a:srgbClr val="404040"/>
                </a:solidFill>
              </a:rPr>
              <a:t>43</a:t>
            </a:fld>
            <a:endParaRPr lang="en-US" dirty="0">
              <a:solidFill>
                <a:srgbClr val="404040"/>
              </a:solidFill>
            </a:endParaRPr>
          </a:p>
        </p:txBody>
      </p:sp>
      <p:sp>
        <p:nvSpPr>
          <p:cNvPr id="9" name="Footer Placeholder 6"/>
          <p:cNvSpPr>
            <a:spLocks noGrp="1"/>
          </p:cNvSpPr>
          <p:nvPr>
            <p:ph type="ftr" sz="quarter" idx="11"/>
          </p:nvPr>
        </p:nvSpPr>
        <p:spPr>
          <a:xfrm>
            <a:off x="1972529" y="6124354"/>
            <a:ext cx="3593770" cy="733646"/>
          </a:xfrm>
        </p:spPr>
        <p:txBody>
          <a:bodyPr/>
          <a:lstStyle/>
          <a:p>
            <a:r>
              <a:rPr lang="en-US" dirty="0" err="1" smtClean="0"/>
              <a:t>Specialdocs</a:t>
            </a:r>
            <a:r>
              <a:rPr lang="en-US" dirty="0" smtClean="0"/>
              <a:t> </a:t>
            </a:r>
            <a:r>
              <a:rPr lang="en-US" dirty="0" err="1" smtClean="0"/>
              <a:t>eSignature</a:t>
            </a:r>
            <a:r>
              <a:rPr lang="en-US" dirty="0" smtClean="0"/>
              <a:t> Installation Instructions</a:t>
            </a:r>
            <a:endParaRPr lang="en-US" dirty="0"/>
          </a:p>
        </p:txBody>
      </p:sp>
      <p:sp>
        <p:nvSpPr>
          <p:cNvPr id="10" name="Date Placeholder 5"/>
          <p:cNvSpPr>
            <a:spLocks noGrp="1"/>
          </p:cNvSpPr>
          <p:nvPr>
            <p:ph type="dt" sz="half" idx="10"/>
          </p:nvPr>
        </p:nvSpPr>
        <p:spPr>
          <a:xfrm>
            <a:off x="6208002" y="6124354"/>
            <a:ext cx="2133600" cy="733646"/>
          </a:xfrm>
        </p:spPr>
        <p:txBody>
          <a:bodyPr/>
          <a:lstStyle/>
          <a:p>
            <a:r>
              <a:rPr lang="en-US" dirty="0" smtClean="0"/>
              <a:t>March 2018</a:t>
            </a:r>
            <a:endParaRPr lang="en-US" dirty="0"/>
          </a:p>
        </p:txBody>
      </p:sp>
      <p:sp>
        <p:nvSpPr>
          <p:cNvPr id="5" name="TextBox 4"/>
          <p:cNvSpPr txBox="1"/>
          <p:nvPr/>
        </p:nvSpPr>
        <p:spPr>
          <a:xfrm>
            <a:off x="12700" y="-12700"/>
            <a:ext cx="9144000" cy="6124353"/>
          </a:xfrm>
          <a:prstGeom prst="rect">
            <a:avLst/>
          </a:prstGeom>
          <a:solidFill>
            <a:srgbClr val="D9D9D9"/>
          </a:solidFill>
        </p:spPr>
        <p:txBody>
          <a:bodyPr wrap="square" rtlCol="0">
            <a:spAutoFit/>
          </a:bodyPr>
          <a:lstStyle/>
          <a:p>
            <a:endParaRPr lang="en-US" dirty="0"/>
          </a:p>
        </p:txBody>
      </p:sp>
      <p:sp>
        <p:nvSpPr>
          <p:cNvPr id="6" name="TextBox 5"/>
          <p:cNvSpPr txBox="1"/>
          <p:nvPr/>
        </p:nvSpPr>
        <p:spPr>
          <a:xfrm>
            <a:off x="596017" y="1307603"/>
            <a:ext cx="7869637" cy="769441"/>
          </a:xfrm>
          <a:prstGeom prst="rect">
            <a:avLst/>
          </a:prstGeom>
          <a:noFill/>
        </p:spPr>
        <p:txBody>
          <a:bodyPr wrap="none" rtlCol="0">
            <a:spAutoFit/>
          </a:bodyPr>
          <a:lstStyle/>
          <a:p>
            <a:r>
              <a:rPr lang="en-US" sz="4400" dirty="0">
                <a:solidFill>
                  <a:srgbClr val="404040"/>
                </a:solidFill>
              </a:rPr>
              <a:t>Installing on Android Mail Apps </a:t>
            </a:r>
          </a:p>
        </p:txBody>
      </p:sp>
    </p:spTree>
    <p:extLst>
      <p:ext uri="{BB962C8B-B14F-4D97-AF65-F5344CB8AC3E}">
        <p14:creationId xmlns:p14="http://schemas.microsoft.com/office/powerpoint/2010/main" val="7059210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6049" y="485372"/>
            <a:ext cx="8229600" cy="629280"/>
          </a:xfrm>
        </p:spPr>
        <p:txBody>
          <a:bodyPr/>
          <a:lstStyle/>
          <a:p>
            <a:pPr algn="l"/>
            <a:r>
              <a:rPr lang="en-US" sz="3600" dirty="0">
                <a:solidFill>
                  <a:srgbClr val="404040"/>
                </a:solidFill>
              </a:rPr>
              <a:t>Installing On Android Mail Apps</a:t>
            </a:r>
          </a:p>
        </p:txBody>
      </p:sp>
      <p:sp>
        <p:nvSpPr>
          <p:cNvPr id="6" name="Slide Number Placeholder 5"/>
          <p:cNvSpPr>
            <a:spLocks noGrp="1"/>
          </p:cNvSpPr>
          <p:nvPr>
            <p:ph type="sldNum" sz="quarter" idx="12"/>
          </p:nvPr>
        </p:nvSpPr>
        <p:spPr/>
        <p:txBody>
          <a:bodyPr/>
          <a:lstStyle/>
          <a:p>
            <a:fld id="{8ABD23B4-B8DF-8B48-803A-6C576196379A}" type="slidenum">
              <a:rPr lang="en-US" smtClean="0">
                <a:solidFill>
                  <a:srgbClr val="404040"/>
                </a:solidFill>
              </a:rPr>
              <a:t>44</a:t>
            </a:fld>
            <a:endParaRPr lang="en-US" dirty="0">
              <a:solidFill>
                <a:srgbClr val="404040"/>
              </a:solidFill>
            </a:endParaRPr>
          </a:p>
        </p:txBody>
      </p:sp>
      <p:sp>
        <p:nvSpPr>
          <p:cNvPr id="8" name="Footer Placeholder 6"/>
          <p:cNvSpPr>
            <a:spLocks noGrp="1"/>
          </p:cNvSpPr>
          <p:nvPr>
            <p:ph type="ftr" sz="quarter" idx="11"/>
          </p:nvPr>
        </p:nvSpPr>
        <p:spPr>
          <a:xfrm>
            <a:off x="1972529" y="6124354"/>
            <a:ext cx="3593770" cy="733646"/>
          </a:xfrm>
        </p:spPr>
        <p:txBody>
          <a:bodyPr/>
          <a:lstStyle/>
          <a:p>
            <a:r>
              <a:rPr lang="en-US" dirty="0" err="1" smtClean="0"/>
              <a:t>Specialdocs</a:t>
            </a:r>
            <a:r>
              <a:rPr lang="en-US" dirty="0" smtClean="0"/>
              <a:t> </a:t>
            </a:r>
            <a:r>
              <a:rPr lang="en-US" dirty="0" err="1" smtClean="0"/>
              <a:t>eSignature</a:t>
            </a:r>
            <a:r>
              <a:rPr lang="en-US" dirty="0" smtClean="0"/>
              <a:t> Installation Instructions</a:t>
            </a:r>
            <a:endParaRPr lang="en-US" dirty="0"/>
          </a:p>
        </p:txBody>
      </p:sp>
      <p:sp>
        <p:nvSpPr>
          <p:cNvPr id="9" name="Date Placeholder 5"/>
          <p:cNvSpPr>
            <a:spLocks noGrp="1"/>
          </p:cNvSpPr>
          <p:nvPr>
            <p:ph type="dt" sz="half" idx="10"/>
          </p:nvPr>
        </p:nvSpPr>
        <p:spPr>
          <a:xfrm>
            <a:off x="6208002" y="6124354"/>
            <a:ext cx="2133600" cy="733646"/>
          </a:xfrm>
        </p:spPr>
        <p:txBody>
          <a:bodyPr/>
          <a:lstStyle/>
          <a:p>
            <a:r>
              <a:rPr lang="en-US" dirty="0" smtClean="0"/>
              <a:t>March 2018</a:t>
            </a:r>
            <a:endParaRPr lang="en-US" dirty="0"/>
          </a:p>
        </p:txBody>
      </p:sp>
      <p:sp>
        <p:nvSpPr>
          <p:cNvPr id="10" name="TextBox 9">
            <a:extLst>
              <a:ext uri="{FF2B5EF4-FFF2-40B4-BE49-F238E27FC236}">
                <a16:creationId xmlns:a16="http://schemas.microsoft.com/office/drawing/2014/main" xmlns="" id="{D57BBF97-413B-40F0-AB46-FF76823DFDA7}"/>
              </a:ext>
            </a:extLst>
          </p:cNvPr>
          <p:cNvSpPr txBox="1"/>
          <p:nvPr/>
        </p:nvSpPr>
        <p:spPr>
          <a:xfrm>
            <a:off x="437169" y="1554480"/>
            <a:ext cx="7802591" cy="1200329"/>
          </a:xfrm>
          <a:prstGeom prst="rect">
            <a:avLst/>
          </a:prstGeom>
          <a:noFill/>
        </p:spPr>
        <p:txBody>
          <a:bodyPr wrap="square" rtlCol="0">
            <a:spAutoFit/>
          </a:bodyPr>
          <a:lstStyle/>
          <a:p>
            <a:pPr marL="285750" indent="-285750">
              <a:buClr>
                <a:srgbClr val="FBAD41"/>
              </a:buClr>
              <a:buSzPct val="150000"/>
              <a:buFont typeface="Arial"/>
              <a:buChar char="•"/>
            </a:pPr>
            <a:r>
              <a:rPr lang="en-US" dirty="0">
                <a:solidFill>
                  <a:srgbClr val="747576"/>
                </a:solidFill>
              </a:rPr>
              <a:t>Unfortunately, most Android mail apps (including Gmail) do not support HTML email signatures. Please refer to documentation from your Android mail app to see if it supports HTML signatures and instructions on installing HTML signatures.</a:t>
            </a:r>
          </a:p>
        </p:txBody>
      </p:sp>
      <p:sp>
        <p:nvSpPr>
          <p:cNvPr id="16" name="Rectangle 15"/>
          <p:cNvSpPr/>
          <p:nvPr/>
        </p:nvSpPr>
        <p:spPr>
          <a:xfrm>
            <a:off x="5134429" y="2851784"/>
            <a:ext cx="1394311" cy="145143"/>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 name="TextBox 3"/>
          <p:cNvSpPr txBox="1"/>
          <p:nvPr/>
        </p:nvSpPr>
        <p:spPr>
          <a:xfrm>
            <a:off x="317500" y="6667500"/>
            <a:ext cx="184666"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9902668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6049" y="485372"/>
            <a:ext cx="8229600" cy="629280"/>
          </a:xfrm>
        </p:spPr>
        <p:txBody>
          <a:bodyPr/>
          <a:lstStyle/>
          <a:p>
            <a:pPr algn="l"/>
            <a:r>
              <a:rPr lang="en-US" sz="3600" dirty="0">
                <a:solidFill>
                  <a:srgbClr val="404040"/>
                </a:solidFill>
              </a:rPr>
              <a:t>Email Signature Generator</a:t>
            </a:r>
          </a:p>
        </p:txBody>
      </p:sp>
      <p:sp>
        <p:nvSpPr>
          <p:cNvPr id="6" name="Slide Number Placeholder 5"/>
          <p:cNvSpPr>
            <a:spLocks noGrp="1"/>
          </p:cNvSpPr>
          <p:nvPr>
            <p:ph type="sldNum" sz="quarter" idx="12"/>
          </p:nvPr>
        </p:nvSpPr>
        <p:spPr/>
        <p:txBody>
          <a:bodyPr/>
          <a:lstStyle/>
          <a:p>
            <a:fld id="{8ABD23B4-B8DF-8B48-803A-6C576196379A}" type="slidenum">
              <a:rPr lang="en-US" smtClean="0"/>
              <a:t>5</a:t>
            </a:fld>
            <a:endParaRPr lang="en-US" dirty="0"/>
          </a:p>
        </p:txBody>
      </p:sp>
      <p:sp>
        <p:nvSpPr>
          <p:cNvPr id="18" name="Footer Placeholder 6"/>
          <p:cNvSpPr>
            <a:spLocks noGrp="1"/>
          </p:cNvSpPr>
          <p:nvPr>
            <p:ph type="ftr" sz="quarter" idx="11"/>
          </p:nvPr>
        </p:nvSpPr>
        <p:spPr>
          <a:xfrm>
            <a:off x="1972529" y="6124354"/>
            <a:ext cx="3593770" cy="733646"/>
          </a:xfrm>
        </p:spPr>
        <p:txBody>
          <a:bodyPr/>
          <a:lstStyle/>
          <a:p>
            <a:r>
              <a:rPr lang="en-US" dirty="0" err="1" smtClean="0"/>
              <a:t>Specialdocs</a:t>
            </a:r>
            <a:r>
              <a:rPr lang="en-US" dirty="0" smtClean="0"/>
              <a:t> </a:t>
            </a:r>
            <a:r>
              <a:rPr lang="en-US" dirty="0" err="1" smtClean="0"/>
              <a:t>eSignature</a:t>
            </a:r>
            <a:r>
              <a:rPr lang="en-US" dirty="0" smtClean="0"/>
              <a:t> </a:t>
            </a:r>
            <a:r>
              <a:rPr lang="en-US" dirty="0"/>
              <a:t>Installation Instructions</a:t>
            </a:r>
          </a:p>
        </p:txBody>
      </p:sp>
      <p:sp>
        <p:nvSpPr>
          <p:cNvPr id="17" name="Date Placeholder 5"/>
          <p:cNvSpPr>
            <a:spLocks noGrp="1"/>
          </p:cNvSpPr>
          <p:nvPr>
            <p:ph type="dt" sz="half" idx="10"/>
          </p:nvPr>
        </p:nvSpPr>
        <p:spPr>
          <a:xfrm>
            <a:off x="6208002" y="6124354"/>
            <a:ext cx="2133600" cy="733646"/>
          </a:xfrm>
        </p:spPr>
        <p:txBody>
          <a:bodyPr/>
          <a:lstStyle/>
          <a:p>
            <a:r>
              <a:rPr lang="en-US" dirty="0" smtClean="0"/>
              <a:t>March 2018</a:t>
            </a:r>
            <a:endParaRPr lang="en-US" dirty="0"/>
          </a:p>
        </p:txBody>
      </p:sp>
      <p:sp>
        <p:nvSpPr>
          <p:cNvPr id="3" name="TextBox 2"/>
          <p:cNvSpPr txBox="1"/>
          <p:nvPr/>
        </p:nvSpPr>
        <p:spPr>
          <a:xfrm>
            <a:off x="767087" y="4622800"/>
            <a:ext cx="7732777" cy="1200329"/>
          </a:xfrm>
          <a:prstGeom prst="rect">
            <a:avLst/>
          </a:prstGeom>
          <a:noFill/>
        </p:spPr>
        <p:txBody>
          <a:bodyPr wrap="square" rtlCol="0">
            <a:spAutoFit/>
          </a:bodyPr>
          <a:lstStyle/>
          <a:p>
            <a:pPr marL="285750" indent="-285750">
              <a:buClr>
                <a:srgbClr val="FBAD41"/>
              </a:buClr>
              <a:buSzPct val="150000"/>
              <a:buFont typeface="Arial"/>
              <a:buChar char="•"/>
            </a:pPr>
            <a:r>
              <a:rPr lang="en-US" dirty="0">
                <a:solidFill>
                  <a:srgbClr val="747576"/>
                </a:solidFill>
              </a:rPr>
              <a:t>Enter your name, job title, email address, and phone number.</a:t>
            </a:r>
          </a:p>
          <a:p>
            <a:pPr marL="285750" indent="-285750">
              <a:buClr>
                <a:srgbClr val="FBAD41"/>
              </a:buClr>
              <a:buSzPct val="150000"/>
              <a:buFont typeface="Arial"/>
              <a:buChar char="•"/>
            </a:pPr>
            <a:r>
              <a:rPr lang="en-US" dirty="0">
                <a:solidFill>
                  <a:srgbClr val="747576"/>
                </a:solidFill>
              </a:rPr>
              <a:t>Note: The fields with a </a:t>
            </a:r>
            <a:r>
              <a:rPr lang="en-US" dirty="0" smtClean="0">
                <a:solidFill>
                  <a:srgbClr val="747576"/>
                </a:solidFill>
              </a:rPr>
              <a:t>Red </a:t>
            </a:r>
            <a:r>
              <a:rPr lang="en-US" dirty="0">
                <a:solidFill>
                  <a:srgbClr val="747576"/>
                </a:solidFill>
              </a:rPr>
              <a:t>dot in the image above are optional.</a:t>
            </a:r>
          </a:p>
          <a:p>
            <a:pPr marL="285750" indent="-285750">
              <a:buClr>
                <a:srgbClr val="FBAD41"/>
              </a:buClr>
              <a:buSzPct val="150000"/>
              <a:buFont typeface="Arial"/>
              <a:buChar char="•"/>
            </a:pPr>
            <a:r>
              <a:rPr lang="en-US" dirty="0">
                <a:solidFill>
                  <a:srgbClr val="747576"/>
                </a:solidFill>
              </a:rPr>
              <a:t>Then, click “Preview Signature” to preview your signature and make sure everything was entered correctly.</a:t>
            </a:r>
          </a:p>
        </p:txBody>
      </p:sp>
      <p:pic>
        <p:nvPicPr>
          <p:cNvPr id="4" name="Picture 3" descr="email-signature-generator-for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5427" y="1429132"/>
            <a:ext cx="7904438" cy="3058184"/>
          </a:xfrm>
          <a:prstGeom prst="rect">
            <a:avLst/>
          </a:prstGeom>
          <a:ln w="38100" cmpd="sng">
            <a:solidFill>
              <a:schemeClr val="tx1"/>
            </a:solidFill>
          </a:ln>
        </p:spPr>
      </p:pic>
      <p:sp>
        <p:nvSpPr>
          <p:cNvPr id="19" name="Oval 18">
            <a:extLst>
              <a:ext uri="{FF2B5EF4-FFF2-40B4-BE49-F238E27FC236}">
                <a16:creationId xmlns:a16="http://schemas.microsoft.com/office/drawing/2014/main" xmlns="" id="{FFCCA076-8AFF-48F4-AE2F-BD9C481A72E2}"/>
              </a:ext>
            </a:extLst>
          </p:cNvPr>
          <p:cNvSpPr/>
          <p:nvPr/>
        </p:nvSpPr>
        <p:spPr>
          <a:xfrm>
            <a:off x="4471128" y="2535551"/>
            <a:ext cx="239697" cy="239697"/>
          </a:xfrm>
          <a:prstGeom prst="ellipse">
            <a:avLst/>
          </a:prstGeom>
          <a:solidFill>
            <a:srgbClr val="7F7F7F"/>
          </a:solidFill>
          <a:ln>
            <a:solidFill>
              <a:srgbClr val="595959"/>
            </a:solid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dirty="0"/>
          </a:p>
        </p:txBody>
      </p:sp>
      <p:sp>
        <p:nvSpPr>
          <p:cNvPr id="16" name="Oval 15">
            <a:extLst>
              <a:ext uri="{FF2B5EF4-FFF2-40B4-BE49-F238E27FC236}">
                <a16:creationId xmlns:a16="http://schemas.microsoft.com/office/drawing/2014/main" xmlns="" id="{72A6D8EE-2ADD-42F3-90AA-B4CDC2C3E8B0}"/>
              </a:ext>
            </a:extLst>
          </p:cNvPr>
          <p:cNvSpPr/>
          <p:nvPr/>
        </p:nvSpPr>
        <p:spPr>
          <a:xfrm>
            <a:off x="4471128" y="2938075"/>
            <a:ext cx="239697" cy="239697"/>
          </a:xfrm>
          <a:prstGeom prst="ellipse">
            <a:avLst/>
          </a:prstGeom>
          <a:solidFill>
            <a:srgbClr val="FF0000"/>
          </a:solidFill>
          <a:ln>
            <a:solidFill>
              <a:schemeClr val="tx1"/>
            </a:solid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dirty="0"/>
          </a:p>
        </p:txBody>
      </p:sp>
      <p:sp>
        <p:nvSpPr>
          <p:cNvPr id="24" name="Oval 23">
            <a:extLst>
              <a:ext uri="{FF2B5EF4-FFF2-40B4-BE49-F238E27FC236}">
                <a16:creationId xmlns:a16="http://schemas.microsoft.com/office/drawing/2014/main" xmlns="" id="{72A6D8EE-2ADD-42F3-90AA-B4CDC2C3E8B0}"/>
              </a:ext>
            </a:extLst>
          </p:cNvPr>
          <p:cNvSpPr/>
          <p:nvPr/>
        </p:nvSpPr>
        <p:spPr>
          <a:xfrm>
            <a:off x="734074" y="2908442"/>
            <a:ext cx="239697" cy="239697"/>
          </a:xfrm>
          <a:prstGeom prst="ellipse">
            <a:avLst/>
          </a:prstGeom>
          <a:solidFill>
            <a:srgbClr val="FF0000"/>
          </a:solidFill>
          <a:ln>
            <a:solidFill>
              <a:srgbClr val="595959"/>
            </a:solid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xmlns="" id="{61C7D982-8087-4C70-B829-735DC05489E1}"/>
              </a:ext>
            </a:extLst>
          </p:cNvPr>
          <p:cNvSpPr/>
          <p:nvPr/>
        </p:nvSpPr>
        <p:spPr>
          <a:xfrm>
            <a:off x="734074" y="3311851"/>
            <a:ext cx="239697" cy="239697"/>
          </a:xfrm>
          <a:prstGeom prst="ellipse">
            <a:avLst/>
          </a:prstGeom>
          <a:solidFill>
            <a:srgbClr val="7F7F7F"/>
          </a:solidFill>
          <a:ln>
            <a:solidFill>
              <a:srgbClr val="595959"/>
            </a:solid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dirty="0"/>
          </a:p>
        </p:txBody>
      </p:sp>
      <p:sp>
        <p:nvSpPr>
          <p:cNvPr id="14" name="Oval 13">
            <a:extLst>
              <a:ext uri="{FF2B5EF4-FFF2-40B4-BE49-F238E27FC236}">
                <a16:creationId xmlns:a16="http://schemas.microsoft.com/office/drawing/2014/main" xmlns="" id="{7B7BC7EC-8987-46EA-A4D9-2245F9B42D04}"/>
              </a:ext>
            </a:extLst>
          </p:cNvPr>
          <p:cNvSpPr/>
          <p:nvPr/>
        </p:nvSpPr>
        <p:spPr>
          <a:xfrm>
            <a:off x="734074" y="2132374"/>
            <a:ext cx="239697" cy="239697"/>
          </a:xfrm>
          <a:prstGeom prst="ellipse">
            <a:avLst/>
          </a:prstGeom>
          <a:solidFill>
            <a:schemeClr val="bg1">
              <a:lumMod val="50000"/>
            </a:schemeClr>
          </a:solidFill>
          <a:ln>
            <a:solidFill>
              <a:schemeClr val="tx1">
                <a:lumMod val="65000"/>
                <a:lumOff val="35000"/>
              </a:schemeClr>
            </a:solid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dirty="0"/>
          </a:p>
        </p:txBody>
      </p:sp>
      <p:sp>
        <p:nvSpPr>
          <p:cNvPr id="12" name="Oval 11">
            <a:extLst>
              <a:ext uri="{FF2B5EF4-FFF2-40B4-BE49-F238E27FC236}">
                <a16:creationId xmlns:a16="http://schemas.microsoft.com/office/drawing/2014/main" xmlns="" id="{34A0ED76-657B-4A2F-8862-31791ABC5F99}"/>
              </a:ext>
            </a:extLst>
          </p:cNvPr>
          <p:cNvSpPr/>
          <p:nvPr/>
        </p:nvSpPr>
        <p:spPr>
          <a:xfrm>
            <a:off x="4471128" y="2132374"/>
            <a:ext cx="239697" cy="239697"/>
          </a:xfrm>
          <a:prstGeom prst="ellipse">
            <a:avLst/>
          </a:prstGeom>
          <a:solidFill>
            <a:srgbClr val="7F7F7F"/>
          </a:solidFill>
          <a:ln>
            <a:solidFill>
              <a:srgbClr val="595959"/>
            </a:solid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xmlns="" id="{FFCCA076-8AFF-48F4-AE2F-BD9C481A72E2}"/>
              </a:ext>
            </a:extLst>
          </p:cNvPr>
          <p:cNvSpPr/>
          <p:nvPr/>
        </p:nvSpPr>
        <p:spPr>
          <a:xfrm>
            <a:off x="734074" y="2442790"/>
            <a:ext cx="239697" cy="239697"/>
          </a:xfrm>
          <a:prstGeom prst="ellipse">
            <a:avLst/>
          </a:prstGeom>
          <a:solidFill>
            <a:srgbClr val="7F7F7F"/>
          </a:solidFill>
          <a:ln>
            <a:solidFill>
              <a:srgbClr val="595959"/>
            </a:solid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dirty="0"/>
          </a:p>
        </p:txBody>
      </p:sp>
      <p:sp>
        <p:nvSpPr>
          <p:cNvPr id="23" name="TextBox 22"/>
          <p:cNvSpPr txBox="1"/>
          <p:nvPr/>
        </p:nvSpPr>
        <p:spPr>
          <a:xfrm>
            <a:off x="700207" y="3224876"/>
            <a:ext cx="236606" cy="369332"/>
          </a:xfrm>
          <a:prstGeom prst="rect">
            <a:avLst/>
          </a:prstGeom>
          <a:noFill/>
        </p:spPr>
        <p:txBody>
          <a:bodyPr wrap="square" rtlCol="0">
            <a:spAutoFit/>
          </a:bodyPr>
          <a:lstStyle/>
          <a:p>
            <a:r>
              <a:rPr lang="en-US" dirty="0">
                <a:solidFill>
                  <a:srgbClr val="FFFFFF"/>
                </a:solidFill>
              </a:rPr>
              <a:t>5</a:t>
            </a:r>
            <a:endParaRPr lang="en-US" sz="900" dirty="0">
              <a:solidFill>
                <a:srgbClr val="FFFFFF"/>
              </a:solidFill>
            </a:endParaRPr>
          </a:p>
        </p:txBody>
      </p:sp>
      <p:sp>
        <p:nvSpPr>
          <p:cNvPr id="22" name="TextBox 21"/>
          <p:cNvSpPr txBox="1"/>
          <p:nvPr/>
        </p:nvSpPr>
        <p:spPr>
          <a:xfrm>
            <a:off x="4438235" y="2469405"/>
            <a:ext cx="314923" cy="369332"/>
          </a:xfrm>
          <a:prstGeom prst="rect">
            <a:avLst/>
          </a:prstGeom>
          <a:noFill/>
        </p:spPr>
        <p:txBody>
          <a:bodyPr wrap="square" rtlCol="0">
            <a:spAutoFit/>
          </a:bodyPr>
          <a:lstStyle/>
          <a:p>
            <a:r>
              <a:rPr lang="en-US" dirty="0">
                <a:solidFill>
                  <a:srgbClr val="FFFFFF"/>
                </a:solidFill>
              </a:rPr>
              <a:t>4</a:t>
            </a:r>
            <a:endParaRPr lang="en-US" sz="900" dirty="0">
              <a:solidFill>
                <a:srgbClr val="FFFFFF"/>
              </a:solidFill>
            </a:endParaRPr>
          </a:p>
        </p:txBody>
      </p:sp>
      <p:sp>
        <p:nvSpPr>
          <p:cNvPr id="21" name="TextBox 20"/>
          <p:cNvSpPr txBox="1"/>
          <p:nvPr/>
        </p:nvSpPr>
        <p:spPr>
          <a:xfrm>
            <a:off x="700207" y="2372071"/>
            <a:ext cx="236606" cy="369332"/>
          </a:xfrm>
          <a:prstGeom prst="rect">
            <a:avLst/>
          </a:prstGeom>
          <a:noFill/>
        </p:spPr>
        <p:txBody>
          <a:bodyPr wrap="square" rtlCol="0">
            <a:spAutoFit/>
          </a:bodyPr>
          <a:lstStyle/>
          <a:p>
            <a:r>
              <a:rPr lang="en-US" dirty="0">
                <a:solidFill>
                  <a:srgbClr val="FFFFFF"/>
                </a:solidFill>
              </a:rPr>
              <a:t>3</a:t>
            </a:r>
            <a:endParaRPr lang="en-US" sz="900" dirty="0">
              <a:solidFill>
                <a:srgbClr val="FFFFFF"/>
              </a:solidFill>
            </a:endParaRPr>
          </a:p>
        </p:txBody>
      </p:sp>
      <p:sp>
        <p:nvSpPr>
          <p:cNvPr id="7" name="TextBox 6"/>
          <p:cNvSpPr txBox="1"/>
          <p:nvPr/>
        </p:nvSpPr>
        <p:spPr>
          <a:xfrm>
            <a:off x="700207" y="2072583"/>
            <a:ext cx="236606" cy="369332"/>
          </a:xfrm>
          <a:prstGeom prst="rect">
            <a:avLst/>
          </a:prstGeom>
          <a:noFill/>
        </p:spPr>
        <p:txBody>
          <a:bodyPr wrap="square" rtlCol="0">
            <a:spAutoFit/>
          </a:bodyPr>
          <a:lstStyle/>
          <a:p>
            <a:r>
              <a:rPr lang="en-US" dirty="0">
                <a:solidFill>
                  <a:srgbClr val="FFFFFF"/>
                </a:solidFill>
              </a:rPr>
              <a:t>1</a:t>
            </a:r>
            <a:endParaRPr lang="en-US" sz="900" dirty="0">
              <a:solidFill>
                <a:srgbClr val="FFFFFF"/>
              </a:solidFill>
            </a:endParaRPr>
          </a:p>
        </p:txBody>
      </p:sp>
      <p:sp>
        <p:nvSpPr>
          <p:cNvPr id="20" name="TextBox 19"/>
          <p:cNvSpPr txBox="1"/>
          <p:nvPr/>
        </p:nvSpPr>
        <p:spPr>
          <a:xfrm>
            <a:off x="4438235" y="2047183"/>
            <a:ext cx="314923" cy="369332"/>
          </a:xfrm>
          <a:prstGeom prst="rect">
            <a:avLst/>
          </a:prstGeom>
          <a:noFill/>
        </p:spPr>
        <p:txBody>
          <a:bodyPr wrap="square" rtlCol="0">
            <a:spAutoFit/>
          </a:bodyPr>
          <a:lstStyle/>
          <a:p>
            <a:r>
              <a:rPr lang="en-US" dirty="0">
                <a:solidFill>
                  <a:srgbClr val="FFFFFF"/>
                </a:solidFill>
              </a:rPr>
              <a:t>2</a:t>
            </a:r>
            <a:endParaRPr lang="en-US" sz="900" dirty="0">
              <a:solidFill>
                <a:srgbClr val="FFFFFF"/>
              </a:solidFill>
            </a:endParaRPr>
          </a:p>
        </p:txBody>
      </p:sp>
    </p:spTree>
    <p:extLst>
      <p:ext uri="{BB962C8B-B14F-4D97-AF65-F5344CB8AC3E}">
        <p14:creationId xmlns:p14="http://schemas.microsoft.com/office/powerpoint/2010/main" val="3265503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p:cNvSpPr>
            <a:spLocks noGrp="1"/>
          </p:cNvSpPr>
          <p:nvPr>
            <p:ph type="sldNum" sz="quarter" idx="12"/>
          </p:nvPr>
        </p:nvSpPr>
        <p:spPr/>
        <p:txBody>
          <a:bodyPr/>
          <a:lstStyle/>
          <a:p>
            <a:fld id="{8ABD23B4-B8DF-8B48-803A-6C576196379A}" type="slidenum">
              <a:rPr lang="en-US" smtClean="0"/>
              <a:t>6</a:t>
            </a:fld>
            <a:endParaRPr lang="en-US" dirty="0"/>
          </a:p>
        </p:txBody>
      </p:sp>
      <p:sp>
        <p:nvSpPr>
          <p:cNvPr id="9" name="Date Placeholder 5"/>
          <p:cNvSpPr>
            <a:spLocks noGrp="1"/>
          </p:cNvSpPr>
          <p:nvPr>
            <p:ph type="dt" sz="half" idx="10"/>
          </p:nvPr>
        </p:nvSpPr>
        <p:spPr>
          <a:xfrm>
            <a:off x="6208002" y="6124354"/>
            <a:ext cx="2133600" cy="733646"/>
          </a:xfrm>
        </p:spPr>
        <p:txBody>
          <a:bodyPr/>
          <a:lstStyle/>
          <a:p>
            <a:r>
              <a:rPr lang="en-US" dirty="0" smtClean="0"/>
              <a:t>March 2018</a:t>
            </a:r>
            <a:endParaRPr lang="en-US" dirty="0"/>
          </a:p>
        </p:txBody>
      </p:sp>
      <p:sp>
        <p:nvSpPr>
          <p:cNvPr id="10" name="Footer Placeholder 6"/>
          <p:cNvSpPr>
            <a:spLocks noGrp="1"/>
          </p:cNvSpPr>
          <p:nvPr>
            <p:ph type="ftr" sz="quarter" idx="11"/>
          </p:nvPr>
        </p:nvSpPr>
        <p:spPr>
          <a:xfrm>
            <a:off x="1972529" y="6124354"/>
            <a:ext cx="3593770" cy="733646"/>
          </a:xfrm>
        </p:spPr>
        <p:txBody>
          <a:bodyPr/>
          <a:lstStyle/>
          <a:p>
            <a:r>
              <a:rPr lang="en-US" dirty="0" err="1" smtClean="0"/>
              <a:t>Specialdocs</a:t>
            </a:r>
            <a:r>
              <a:rPr lang="en-US" dirty="0" smtClean="0"/>
              <a:t> </a:t>
            </a:r>
            <a:r>
              <a:rPr lang="en-US" dirty="0" err="1" smtClean="0"/>
              <a:t>eSignature</a:t>
            </a:r>
            <a:r>
              <a:rPr lang="en-US" dirty="0" smtClean="0"/>
              <a:t> </a:t>
            </a:r>
            <a:r>
              <a:rPr lang="en-US" dirty="0"/>
              <a:t>Installation Instructions</a:t>
            </a:r>
          </a:p>
        </p:txBody>
      </p:sp>
      <p:sp>
        <p:nvSpPr>
          <p:cNvPr id="5" name="TextBox 4"/>
          <p:cNvSpPr txBox="1"/>
          <p:nvPr/>
        </p:nvSpPr>
        <p:spPr>
          <a:xfrm>
            <a:off x="0" y="0"/>
            <a:ext cx="9144000" cy="6124354"/>
          </a:xfrm>
          <a:prstGeom prst="rect">
            <a:avLst/>
          </a:prstGeom>
          <a:solidFill>
            <a:srgbClr val="D9D9D9"/>
          </a:solidFill>
        </p:spPr>
        <p:txBody>
          <a:bodyPr wrap="square" rtlCol="0">
            <a:spAutoFit/>
          </a:bodyPr>
          <a:lstStyle/>
          <a:p>
            <a:endParaRPr lang="en-US" dirty="0"/>
          </a:p>
        </p:txBody>
      </p:sp>
      <p:sp>
        <p:nvSpPr>
          <p:cNvPr id="6" name="TextBox 5"/>
          <p:cNvSpPr txBox="1"/>
          <p:nvPr/>
        </p:nvSpPr>
        <p:spPr>
          <a:xfrm>
            <a:off x="343934" y="1931552"/>
            <a:ext cx="8513982" cy="769441"/>
          </a:xfrm>
          <a:prstGeom prst="rect">
            <a:avLst/>
          </a:prstGeom>
          <a:noFill/>
        </p:spPr>
        <p:txBody>
          <a:bodyPr wrap="square" rtlCol="0">
            <a:spAutoFit/>
          </a:bodyPr>
          <a:lstStyle/>
          <a:p>
            <a:r>
              <a:rPr lang="en-US" sz="4400" dirty="0">
                <a:solidFill>
                  <a:srgbClr val="404040"/>
                </a:solidFill>
              </a:rPr>
              <a:t>Step 2: Installing Your Signature</a:t>
            </a:r>
          </a:p>
        </p:txBody>
      </p:sp>
    </p:spTree>
    <p:extLst>
      <p:ext uri="{BB962C8B-B14F-4D97-AF65-F5344CB8AC3E}">
        <p14:creationId xmlns:p14="http://schemas.microsoft.com/office/powerpoint/2010/main" val="25270179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414663" y="1473731"/>
            <a:ext cx="8085201" cy="4446346"/>
          </a:xfrm>
          <a:prstGeom prst="rect">
            <a:avLst/>
          </a:prstGeom>
          <a:noFill/>
        </p:spPr>
        <p:txBody>
          <a:bodyPr wrap="square" rtlCol="0">
            <a:spAutoFit/>
          </a:bodyPr>
          <a:lstStyle/>
          <a:p>
            <a:pPr>
              <a:lnSpc>
                <a:spcPct val="110000"/>
              </a:lnSpc>
            </a:pPr>
            <a:r>
              <a:rPr lang="en-US" sz="1600" dirty="0">
                <a:solidFill>
                  <a:srgbClr val="747576"/>
                </a:solidFill>
              </a:rPr>
              <a:t>After generating your signature, use our Signature Generator Tool to export to the email client which you are currently using:</a:t>
            </a:r>
          </a:p>
          <a:p>
            <a:pPr>
              <a:lnSpc>
                <a:spcPct val="110000"/>
              </a:lnSpc>
              <a:buClr>
                <a:srgbClr val="FBAD41"/>
              </a:buClr>
            </a:pPr>
            <a:endParaRPr lang="en-US" sz="1600" dirty="0">
              <a:solidFill>
                <a:srgbClr val="747576"/>
              </a:solidFill>
            </a:endParaRPr>
          </a:p>
          <a:p>
            <a:pPr marL="342900" indent="-342900">
              <a:lnSpc>
                <a:spcPct val="130000"/>
              </a:lnSpc>
              <a:buClr>
                <a:srgbClr val="FBAD41"/>
              </a:buClr>
              <a:buSzPct val="115000"/>
              <a:buFont typeface="Arial"/>
              <a:buChar char="•"/>
            </a:pPr>
            <a:r>
              <a:rPr lang="en-US" sz="1600" dirty="0">
                <a:solidFill>
                  <a:srgbClr val="747576"/>
                </a:solidFill>
              </a:rPr>
              <a:t> </a:t>
            </a:r>
            <a:r>
              <a:rPr lang="en-US" sz="1600" dirty="0">
                <a:solidFill>
                  <a:srgbClr val="747576"/>
                </a:solidFill>
                <a:hlinkClick r:id="rId2" action="ppaction://hlinksldjump"/>
              </a:rPr>
              <a:t>Microsoft Office 365 </a:t>
            </a:r>
            <a:r>
              <a:rPr lang="en-US" sz="1600" dirty="0">
                <a:solidFill>
                  <a:srgbClr val="747576"/>
                </a:solidFill>
              </a:rPr>
              <a:t>(online):</a:t>
            </a:r>
          </a:p>
          <a:p>
            <a:pPr marL="342900" indent="-342900">
              <a:lnSpc>
                <a:spcPct val="130000"/>
              </a:lnSpc>
              <a:buClr>
                <a:srgbClr val="FBAD41"/>
              </a:buClr>
              <a:buSzPct val="115000"/>
              <a:buFont typeface="Arial"/>
              <a:buChar char="•"/>
            </a:pPr>
            <a:r>
              <a:rPr lang="en-US" sz="1600" dirty="0">
                <a:solidFill>
                  <a:srgbClr val="747576"/>
                </a:solidFill>
              </a:rPr>
              <a:t> </a:t>
            </a:r>
            <a:r>
              <a:rPr lang="en-US" sz="1600" dirty="0">
                <a:solidFill>
                  <a:srgbClr val="747576"/>
                </a:solidFill>
                <a:hlinkClick r:id="rId3" action="ppaction://hlinksldjump"/>
              </a:rPr>
              <a:t>Microsoft Outlook </a:t>
            </a:r>
            <a:r>
              <a:rPr lang="en-US" sz="1600" dirty="0">
                <a:solidFill>
                  <a:srgbClr val="747576"/>
                </a:solidFill>
              </a:rPr>
              <a:t>(desktop; versions 2010, 2013, and 2016):</a:t>
            </a:r>
          </a:p>
          <a:p>
            <a:pPr marL="342900" indent="-342900">
              <a:lnSpc>
                <a:spcPct val="130000"/>
              </a:lnSpc>
              <a:buClr>
                <a:srgbClr val="FBAD41"/>
              </a:buClr>
              <a:buSzPct val="115000"/>
              <a:buFont typeface="Arial"/>
              <a:buChar char="•"/>
            </a:pPr>
            <a:r>
              <a:rPr lang="en-US" sz="1600" dirty="0">
                <a:solidFill>
                  <a:srgbClr val="747576"/>
                </a:solidFill>
              </a:rPr>
              <a:t> </a:t>
            </a:r>
            <a:r>
              <a:rPr lang="en-US" sz="1600" dirty="0">
                <a:solidFill>
                  <a:srgbClr val="747576"/>
                </a:solidFill>
                <a:hlinkClick r:id="rId4" action="ppaction://hlinksldjump"/>
              </a:rPr>
              <a:t>Mac Mail</a:t>
            </a:r>
            <a:r>
              <a:rPr lang="en-US" sz="1600" dirty="0">
                <a:solidFill>
                  <a:srgbClr val="747576"/>
                </a:solidFill>
              </a:rPr>
              <a:t> (desktop):</a:t>
            </a:r>
          </a:p>
          <a:p>
            <a:pPr marL="342900" indent="-342900">
              <a:lnSpc>
                <a:spcPct val="130000"/>
              </a:lnSpc>
              <a:buClr>
                <a:srgbClr val="FBAD41"/>
              </a:buClr>
              <a:buSzPct val="115000"/>
              <a:buFont typeface="Arial"/>
              <a:buChar char="•"/>
            </a:pPr>
            <a:r>
              <a:rPr lang="en-US" sz="1600" dirty="0">
                <a:solidFill>
                  <a:srgbClr val="747576"/>
                </a:solidFill>
              </a:rPr>
              <a:t> </a:t>
            </a:r>
            <a:r>
              <a:rPr lang="en-US" sz="1600" dirty="0">
                <a:solidFill>
                  <a:srgbClr val="747576"/>
                </a:solidFill>
                <a:hlinkClick r:id="rId5" action="ppaction://hlinksldjump"/>
              </a:rPr>
              <a:t>iOS Mail</a:t>
            </a:r>
            <a:r>
              <a:rPr lang="en-US" sz="1600" dirty="0">
                <a:solidFill>
                  <a:srgbClr val="747576"/>
                </a:solidFill>
              </a:rPr>
              <a:t> (mobile):</a:t>
            </a:r>
          </a:p>
          <a:p>
            <a:pPr marL="342900" indent="-342900">
              <a:lnSpc>
                <a:spcPct val="130000"/>
              </a:lnSpc>
              <a:buClr>
                <a:srgbClr val="FBAD41"/>
              </a:buClr>
              <a:buSzPct val="115000"/>
              <a:buFont typeface="Arial"/>
              <a:buChar char="•"/>
            </a:pPr>
            <a:r>
              <a:rPr lang="en-US" sz="1600" dirty="0">
                <a:solidFill>
                  <a:srgbClr val="747576"/>
                </a:solidFill>
              </a:rPr>
              <a:t> </a:t>
            </a:r>
            <a:r>
              <a:rPr lang="en-US" sz="1600" dirty="0">
                <a:solidFill>
                  <a:srgbClr val="747576"/>
                </a:solidFill>
                <a:hlinkClick r:id="rId6" action="ppaction://hlinksldjump"/>
              </a:rPr>
              <a:t>Android Mail Apps </a:t>
            </a:r>
            <a:r>
              <a:rPr lang="en-US" sz="1600" dirty="0">
                <a:solidFill>
                  <a:srgbClr val="747576"/>
                </a:solidFill>
              </a:rPr>
              <a:t>(mobile)</a:t>
            </a:r>
            <a:r>
              <a:rPr lang="en-US" sz="1600" dirty="0" smtClean="0">
                <a:solidFill>
                  <a:srgbClr val="747576"/>
                </a:solidFill>
              </a:rPr>
              <a:t>:</a:t>
            </a:r>
          </a:p>
          <a:p>
            <a:pPr marL="342900" indent="-342900">
              <a:lnSpc>
                <a:spcPct val="130000"/>
              </a:lnSpc>
              <a:buClr>
                <a:srgbClr val="FBAD41"/>
              </a:buClr>
              <a:buSzPct val="115000"/>
              <a:buFont typeface="Arial"/>
              <a:buChar char="•"/>
            </a:pPr>
            <a:r>
              <a:rPr lang="en-US" sz="1600" dirty="0" smtClean="0">
                <a:solidFill>
                  <a:srgbClr val="747576"/>
                </a:solidFill>
                <a:hlinkClick r:id="rId7" action="ppaction://hlinksldjump"/>
              </a:rPr>
              <a:t>Gmail</a:t>
            </a:r>
            <a:r>
              <a:rPr lang="en-US" sz="1600" dirty="0" smtClean="0">
                <a:solidFill>
                  <a:srgbClr val="747576"/>
                </a:solidFill>
              </a:rPr>
              <a:t> (desktop):</a:t>
            </a:r>
            <a:endParaRPr lang="en-US" sz="1600" dirty="0">
              <a:solidFill>
                <a:srgbClr val="747576"/>
              </a:solidFill>
            </a:endParaRPr>
          </a:p>
          <a:p>
            <a:pPr>
              <a:lnSpc>
                <a:spcPct val="110000"/>
              </a:lnSpc>
              <a:buClr>
                <a:srgbClr val="FF963C"/>
              </a:buClr>
              <a:buSzPct val="115000"/>
            </a:pPr>
            <a:endParaRPr lang="en-US" sz="1600" dirty="0">
              <a:solidFill>
                <a:srgbClr val="747576"/>
              </a:solidFill>
            </a:endParaRPr>
          </a:p>
          <a:p>
            <a:pPr>
              <a:lnSpc>
                <a:spcPct val="110000"/>
              </a:lnSpc>
              <a:buClr>
                <a:srgbClr val="FF963C"/>
              </a:buClr>
              <a:buSzPct val="115000"/>
            </a:pPr>
            <a:r>
              <a:rPr lang="en-US" sz="1600" dirty="0">
                <a:solidFill>
                  <a:srgbClr val="747576"/>
                </a:solidFill>
              </a:rPr>
              <a:t>Please refer to the following pages for instructions on how to install on your email client.</a:t>
            </a:r>
          </a:p>
          <a:p>
            <a:pPr>
              <a:lnSpc>
                <a:spcPct val="110000"/>
              </a:lnSpc>
              <a:buClr>
                <a:srgbClr val="FF963C"/>
              </a:buClr>
              <a:buSzPct val="115000"/>
            </a:pPr>
            <a:endParaRPr lang="en-US" sz="1600" dirty="0">
              <a:solidFill>
                <a:srgbClr val="747576"/>
              </a:solidFill>
            </a:endParaRPr>
          </a:p>
          <a:p>
            <a:pPr>
              <a:lnSpc>
                <a:spcPct val="110000"/>
              </a:lnSpc>
              <a:buClr>
                <a:srgbClr val="FF963C"/>
              </a:buClr>
              <a:buSzPct val="115000"/>
            </a:pPr>
            <a:r>
              <a:rPr lang="en-US" sz="1600" dirty="0">
                <a:solidFill>
                  <a:srgbClr val="747576"/>
                </a:solidFill>
              </a:rPr>
              <a:t>Note: If you are using a mobile device, you need to open the Signature Generator Tool on that device in a web browser (Safari, Google Chrome, etc.) Detailed instructions on how to do this will be described in the following pages. </a:t>
            </a:r>
          </a:p>
        </p:txBody>
      </p:sp>
      <p:sp>
        <p:nvSpPr>
          <p:cNvPr id="2" name="Title 1"/>
          <p:cNvSpPr>
            <a:spLocks noGrp="1"/>
          </p:cNvSpPr>
          <p:nvPr>
            <p:ph type="title"/>
          </p:nvPr>
        </p:nvSpPr>
        <p:spPr>
          <a:xfrm>
            <a:off x="366049" y="485372"/>
            <a:ext cx="8229600" cy="629280"/>
          </a:xfrm>
        </p:spPr>
        <p:txBody>
          <a:bodyPr/>
          <a:lstStyle/>
          <a:p>
            <a:pPr algn="l"/>
            <a:r>
              <a:rPr lang="en-US" sz="3600" dirty="0">
                <a:solidFill>
                  <a:srgbClr val="404040"/>
                </a:solidFill>
              </a:rPr>
              <a:t>Installing Your Signature: Overview</a:t>
            </a:r>
          </a:p>
        </p:txBody>
      </p:sp>
      <p:sp>
        <p:nvSpPr>
          <p:cNvPr id="6" name="Slide Number Placeholder 5"/>
          <p:cNvSpPr>
            <a:spLocks noGrp="1"/>
          </p:cNvSpPr>
          <p:nvPr>
            <p:ph type="sldNum" sz="quarter" idx="12"/>
          </p:nvPr>
        </p:nvSpPr>
        <p:spPr/>
        <p:txBody>
          <a:bodyPr/>
          <a:lstStyle/>
          <a:p>
            <a:fld id="{8ABD23B4-B8DF-8B48-803A-6C576196379A}" type="slidenum">
              <a:rPr lang="en-US" smtClean="0"/>
              <a:t>7</a:t>
            </a:fld>
            <a:endParaRPr lang="en-US" dirty="0"/>
          </a:p>
        </p:txBody>
      </p:sp>
      <p:sp>
        <p:nvSpPr>
          <p:cNvPr id="7" name="Date Placeholder 5"/>
          <p:cNvSpPr>
            <a:spLocks noGrp="1"/>
          </p:cNvSpPr>
          <p:nvPr>
            <p:ph type="dt" sz="half" idx="10"/>
          </p:nvPr>
        </p:nvSpPr>
        <p:spPr>
          <a:xfrm>
            <a:off x="6208002" y="6124354"/>
            <a:ext cx="2133600" cy="733646"/>
          </a:xfrm>
        </p:spPr>
        <p:txBody>
          <a:bodyPr/>
          <a:lstStyle/>
          <a:p>
            <a:r>
              <a:rPr lang="en-US" dirty="0" smtClean="0"/>
              <a:t>March 2018</a:t>
            </a:r>
            <a:endParaRPr lang="en-US" dirty="0"/>
          </a:p>
        </p:txBody>
      </p:sp>
      <p:sp>
        <p:nvSpPr>
          <p:cNvPr id="8" name="Footer Placeholder 6"/>
          <p:cNvSpPr>
            <a:spLocks noGrp="1"/>
          </p:cNvSpPr>
          <p:nvPr>
            <p:ph type="ftr" sz="quarter" idx="11"/>
          </p:nvPr>
        </p:nvSpPr>
        <p:spPr>
          <a:xfrm>
            <a:off x="1972529" y="6124354"/>
            <a:ext cx="3593770" cy="733646"/>
          </a:xfrm>
        </p:spPr>
        <p:txBody>
          <a:bodyPr/>
          <a:lstStyle/>
          <a:p>
            <a:r>
              <a:rPr lang="en-US" dirty="0" err="1" smtClean="0"/>
              <a:t>Specialdocs</a:t>
            </a:r>
            <a:r>
              <a:rPr lang="en-US" dirty="0" smtClean="0"/>
              <a:t> </a:t>
            </a:r>
            <a:r>
              <a:rPr lang="en-US" dirty="0"/>
              <a:t>eSignature Installation Instructions</a:t>
            </a:r>
          </a:p>
        </p:txBody>
      </p:sp>
      <p:pic>
        <p:nvPicPr>
          <p:cNvPr id="3" name="Picture 2"/>
          <p:cNvPicPr>
            <a:picLocks noChangeAspect="1"/>
          </p:cNvPicPr>
          <p:nvPr/>
        </p:nvPicPr>
        <p:blipFill>
          <a:blip r:embed="rId8"/>
          <a:stretch>
            <a:fillRect/>
          </a:stretch>
        </p:blipFill>
        <p:spPr>
          <a:xfrm>
            <a:off x="6390640" y="2685873"/>
            <a:ext cx="1107440" cy="304979"/>
          </a:xfrm>
          <a:prstGeom prst="rect">
            <a:avLst/>
          </a:prstGeom>
        </p:spPr>
      </p:pic>
      <p:pic>
        <p:nvPicPr>
          <p:cNvPr id="10" name="Picture 9" descr="office-365-logo_gallery-100266091-large.jp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545840" y="2390571"/>
            <a:ext cx="1106058" cy="258216"/>
          </a:xfrm>
          <a:prstGeom prst="rect">
            <a:avLst/>
          </a:prstGeom>
        </p:spPr>
      </p:pic>
      <p:pic>
        <p:nvPicPr>
          <p:cNvPr id="12" name="Picture 11"/>
          <p:cNvPicPr>
            <a:picLocks noChangeAspect="1"/>
          </p:cNvPicPr>
          <p:nvPr/>
        </p:nvPicPr>
        <p:blipFill>
          <a:blip r:embed="rId10"/>
          <a:stretch>
            <a:fillRect/>
          </a:stretch>
        </p:blipFill>
        <p:spPr>
          <a:xfrm>
            <a:off x="2598466" y="3323310"/>
            <a:ext cx="309717" cy="309717"/>
          </a:xfrm>
          <a:prstGeom prst="rect">
            <a:avLst/>
          </a:prstGeom>
        </p:spPr>
      </p:pic>
      <p:pic>
        <p:nvPicPr>
          <p:cNvPr id="11" name="Picture 10"/>
          <p:cNvPicPr>
            <a:picLocks noChangeAspect="1"/>
          </p:cNvPicPr>
          <p:nvPr/>
        </p:nvPicPr>
        <p:blipFill>
          <a:blip r:embed="rId11">
            <a:extLst>
              <a:ext uri="{BEBA8EAE-BF5A-486C-A8C5-ECC9F3942E4B}">
                <a14:imgProps xmlns:a14="http://schemas.microsoft.com/office/drawing/2010/main">
                  <a14:imgLayer r:embed="rId12">
                    <a14:imgEffect>
                      <a14:backgroundRemoval t="10000" b="90000" l="10000" r="90000"/>
                    </a14:imgEffect>
                  </a14:imgLayer>
                </a14:imgProps>
              </a:ext>
            </a:extLst>
          </a:blip>
          <a:stretch>
            <a:fillRect/>
          </a:stretch>
        </p:blipFill>
        <p:spPr>
          <a:xfrm>
            <a:off x="2673072" y="2897982"/>
            <a:ext cx="449902" cy="449902"/>
          </a:xfrm>
          <a:prstGeom prst="rect">
            <a:avLst/>
          </a:prstGeom>
        </p:spPr>
      </p:pic>
      <p:pic>
        <p:nvPicPr>
          <p:cNvPr id="16" name="Picture 15"/>
          <p:cNvPicPr>
            <a:picLocks noChangeAspect="1"/>
          </p:cNvPicPr>
          <p:nvPr/>
        </p:nvPicPr>
        <p:blipFill>
          <a:blip r:embed="rId13">
            <a:extLst>
              <a:ext uri="{BEBA8EAE-BF5A-486C-A8C5-ECC9F3942E4B}">
                <a14:imgProps xmlns:a14="http://schemas.microsoft.com/office/drawing/2010/main">
                  <a14:imgLayer r:embed="rId14">
                    <a14:imgEffect>
                      <a14:backgroundRemoval t="10000" b="90000" l="10000" r="90000">
                        <a14:foregroundMark x1="56000" y1="31111" x2="56000" y2="31111"/>
                        <a14:foregroundMark x1="78222" y1="44889" x2="78222" y2="44889"/>
                        <a14:foregroundMark x1="24444" y1="53333" x2="24444" y2="53333"/>
                      </a14:backgroundRemoval>
                    </a14:imgEffect>
                  </a14:imgLayer>
                </a14:imgProps>
              </a:ext>
            </a:extLst>
          </a:blip>
          <a:stretch>
            <a:fillRect/>
          </a:stretch>
        </p:blipFill>
        <p:spPr>
          <a:xfrm>
            <a:off x="3370332" y="3586479"/>
            <a:ext cx="411975" cy="411975"/>
          </a:xfrm>
          <a:prstGeom prst="rect">
            <a:avLst/>
          </a:prstGeom>
        </p:spPr>
      </p:pic>
      <p:pic>
        <p:nvPicPr>
          <p:cNvPr id="4" name="Picture 3" descr="gmail-logo-2015.png"/>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437572" y="3998454"/>
            <a:ext cx="305496" cy="230646"/>
          </a:xfrm>
          <a:prstGeom prst="rect">
            <a:avLst/>
          </a:prstGeom>
        </p:spPr>
      </p:pic>
    </p:spTree>
    <p:extLst>
      <p:ext uri="{BB962C8B-B14F-4D97-AF65-F5344CB8AC3E}">
        <p14:creationId xmlns:p14="http://schemas.microsoft.com/office/powerpoint/2010/main" val="2188357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p:cNvSpPr>
            <a:spLocks noGrp="1"/>
          </p:cNvSpPr>
          <p:nvPr>
            <p:ph type="sldNum" sz="quarter" idx="12"/>
          </p:nvPr>
        </p:nvSpPr>
        <p:spPr/>
        <p:txBody>
          <a:bodyPr/>
          <a:lstStyle/>
          <a:p>
            <a:fld id="{8ABD23B4-B8DF-8B48-803A-6C576196379A}" type="slidenum">
              <a:rPr lang="en-US" smtClean="0"/>
              <a:t>8</a:t>
            </a:fld>
            <a:endParaRPr lang="en-US" dirty="0"/>
          </a:p>
        </p:txBody>
      </p:sp>
      <p:sp>
        <p:nvSpPr>
          <p:cNvPr id="9" name="Date Placeholder 5"/>
          <p:cNvSpPr>
            <a:spLocks noGrp="1"/>
          </p:cNvSpPr>
          <p:nvPr>
            <p:ph type="dt" sz="half" idx="10"/>
          </p:nvPr>
        </p:nvSpPr>
        <p:spPr>
          <a:xfrm>
            <a:off x="6208002" y="6124354"/>
            <a:ext cx="2133600" cy="733646"/>
          </a:xfrm>
        </p:spPr>
        <p:txBody>
          <a:bodyPr/>
          <a:lstStyle/>
          <a:p>
            <a:r>
              <a:rPr lang="en-US" dirty="0" smtClean="0"/>
              <a:t>March 2018</a:t>
            </a:r>
            <a:endParaRPr lang="en-US" dirty="0"/>
          </a:p>
        </p:txBody>
      </p:sp>
      <p:sp>
        <p:nvSpPr>
          <p:cNvPr id="10" name="Footer Placeholder 6"/>
          <p:cNvSpPr>
            <a:spLocks noGrp="1"/>
          </p:cNvSpPr>
          <p:nvPr>
            <p:ph type="ftr" sz="quarter" idx="11"/>
          </p:nvPr>
        </p:nvSpPr>
        <p:spPr>
          <a:xfrm>
            <a:off x="1972529" y="6124354"/>
            <a:ext cx="3593770" cy="733646"/>
          </a:xfrm>
        </p:spPr>
        <p:txBody>
          <a:bodyPr/>
          <a:lstStyle/>
          <a:p>
            <a:r>
              <a:rPr lang="en-US" dirty="0" err="1" smtClean="0"/>
              <a:t>Specialdocs</a:t>
            </a:r>
            <a:r>
              <a:rPr lang="en-US" dirty="0" smtClean="0"/>
              <a:t> </a:t>
            </a:r>
            <a:r>
              <a:rPr lang="en-US" dirty="0" err="1" smtClean="0"/>
              <a:t>eSignature</a:t>
            </a:r>
            <a:r>
              <a:rPr lang="en-US" dirty="0" smtClean="0"/>
              <a:t> </a:t>
            </a:r>
            <a:r>
              <a:rPr lang="en-US" dirty="0"/>
              <a:t>Installation Instructions</a:t>
            </a:r>
          </a:p>
        </p:txBody>
      </p:sp>
      <p:sp>
        <p:nvSpPr>
          <p:cNvPr id="3" name="TextBox 2"/>
          <p:cNvSpPr txBox="1"/>
          <p:nvPr/>
        </p:nvSpPr>
        <p:spPr>
          <a:xfrm>
            <a:off x="-13228" y="0"/>
            <a:ext cx="9144000" cy="6124354"/>
          </a:xfrm>
          <a:prstGeom prst="rect">
            <a:avLst/>
          </a:prstGeom>
          <a:solidFill>
            <a:srgbClr val="D9D9D9"/>
          </a:solidFill>
        </p:spPr>
        <p:txBody>
          <a:bodyPr wrap="square" rtlCol="0">
            <a:spAutoFit/>
          </a:bodyPr>
          <a:lstStyle/>
          <a:p>
            <a:endParaRPr lang="en-US" dirty="0"/>
          </a:p>
        </p:txBody>
      </p:sp>
      <p:sp>
        <p:nvSpPr>
          <p:cNvPr id="5" name="TextBox 4"/>
          <p:cNvSpPr txBox="1"/>
          <p:nvPr/>
        </p:nvSpPr>
        <p:spPr>
          <a:xfrm>
            <a:off x="392034" y="2012033"/>
            <a:ext cx="8360056" cy="769441"/>
          </a:xfrm>
          <a:prstGeom prst="rect">
            <a:avLst/>
          </a:prstGeom>
          <a:noFill/>
        </p:spPr>
        <p:txBody>
          <a:bodyPr wrap="none" rtlCol="0">
            <a:spAutoFit/>
          </a:bodyPr>
          <a:lstStyle/>
          <a:p>
            <a:r>
              <a:rPr lang="en-US" sz="4400" dirty="0">
                <a:solidFill>
                  <a:srgbClr val="404040"/>
                </a:solidFill>
              </a:rPr>
              <a:t>Installing on Microsoft Office 365</a:t>
            </a:r>
          </a:p>
        </p:txBody>
      </p:sp>
    </p:spTree>
    <p:extLst>
      <p:ext uri="{BB962C8B-B14F-4D97-AF65-F5344CB8AC3E}">
        <p14:creationId xmlns:p14="http://schemas.microsoft.com/office/powerpoint/2010/main" val="28027860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6049" y="485372"/>
            <a:ext cx="8229600" cy="629280"/>
          </a:xfrm>
        </p:spPr>
        <p:txBody>
          <a:bodyPr/>
          <a:lstStyle/>
          <a:p>
            <a:pPr algn="l"/>
            <a:r>
              <a:rPr lang="en-US" sz="3600" dirty="0">
                <a:solidFill>
                  <a:srgbClr val="404040"/>
                </a:solidFill>
              </a:rPr>
              <a:t>Installing On Microsoft Office 365</a:t>
            </a:r>
          </a:p>
        </p:txBody>
      </p:sp>
      <p:sp>
        <p:nvSpPr>
          <p:cNvPr id="6" name="Slide Number Placeholder 5"/>
          <p:cNvSpPr>
            <a:spLocks noGrp="1"/>
          </p:cNvSpPr>
          <p:nvPr>
            <p:ph type="sldNum" sz="quarter" idx="12"/>
          </p:nvPr>
        </p:nvSpPr>
        <p:spPr/>
        <p:txBody>
          <a:bodyPr/>
          <a:lstStyle/>
          <a:p>
            <a:fld id="{8ABD23B4-B8DF-8B48-803A-6C576196379A}" type="slidenum">
              <a:rPr lang="en-US" smtClean="0"/>
              <a:t>9</a:t>
            </a:fld>
            <a:endParaRPr lang="en-US" dirty="0"/>
          </a:p>
        </p:txBody>
      </p:sp>
      <p:sp>
        <p:nvSpPr>
          <p:cNvPr id="8" name="Date Placeholder 5"/>
          <p:cNvSpPr>
            <a:spLocks noGrp="1"/>
          </p:cNvSpPr>
          <p:nvPr>
            <p:ph type="dt" sz="half" idx="10"/>
          </p:nvPr>
        </p:nvSpPr>
        <p:spPr>
          <a:xfrm>
            <a:off x="6208002" y="6124354"/>
            <a:ext cx="2133600" cy="733646"/>
          </a:xfrm>
        </p:spPr>
        <p:txBody>
          <a:bodyPr/>
          <a:lstStyle/>
          <a:p>
            <a:r>
              <a:rPr lang="en-US" dirty="0" smtClean="0"/>
              <a:t>March 2018</a:t>
            </a:r>
            <a:endParaRPr lang="en-US" dirty="0"/>
          </a:p>
        </p:txBody>
      </p:sp>
      <p:sp>
        <p:nvSpPr>
          <p:cNvPr id="9" name="Footer Placeholder 6"/>
          <p:cNvSpPr>
            <a:spLocks noGrp="1"/>
          </p:cNvSpPr>
          <p:nvPr>
            <p:ph type="ftr" sz="quarter" idx="11"/>
          </p:nvPr>
        </p:nvSpPr>
        <p:spPr>
          <a:xfrm>
            <a:off x="1972529" y="6124354"/>
            <a:ext cx="3593770" cy="733646"/>
          </a:xfrm>
        </p:spPr>
        <p:txBody>
          <a:bodyPr/>
          <a:lstStyle/>
          <a:p>
            <a:r>
              <a:rPr lang="en-US" dirty="0" err="1" smtClean="0"/>
              <a:t>Specialdocs</a:t>
            </a:r>
            <a:r>
              <a:rPr lang="en-US" dirty="0" smtClean="0"/>
              <a:t> </a:t>
            </a:r>
            <a:r>
              <a:rPr lang="en-US" dirty="0"/>
              <a:t>eSignature Installation Instructions</a:t>
            </a:r>
          </a:p>
        </p:txBody>
      </p:sp>
      <p:sp>
        <p:nvSpPr>
          <p:cNvPr id="10" name="TextBox 9">
            <a:extLst>
              <a:ext uri="{FF2B5EF4-FFF2-40B4-BE49-F238E27FC236}">
                <a16:creationId xmlns:a16="http://schemas.microsoft.com/office/drawing/2014/main" xmlns="" id="{D57BBF97-413B-40F0-AB46-FF76823DFDA7}"/>
              </a:ext>
            </a:extLst>
          </p:cNvPr>
          <p:cNvSpPr txBox="1"/>
          <p:nvPr/>
        </p:nvSpPr>
        <p:spPr>
          <a:xfrm>
            <a:off x="414664" y="1361971"/>
            <a:ext cx="3037196" cy="3264483"/>
          </a:xfrm>
          <a:prstGeom prst="rect">
            <a:avLst/>
          </a:prstGeom>
          <a:noFill/>
        </p:spPr>
        <p:txBody>
          <a:bodyPr wrap="square" rtlCol="0">
            <a:spAutoFit/>
          </a:bodyPr>
          <a:lstStyle/>
          <a:p>
            <a:pPr marL="285750" indent="-285750">
              <a:buClr>
                <a:srgbClr val="FBAD41"/>
              </a:buClr>
              <a:buSzPct val="150000"/>
              <a:buFont typeface="Arial"/>
              <a:buChar char="•"/>
            </a:pPr>
            <a:r>
              <a:rPr lang="en-US" sz="1600" dirty="0">
                <a:solidFill>
                  <a:srgbClr val="747576"/>
                </a:solidFill>
              </a:rPr>
              <a:t>Please click the  “Export To Office 365” button as shown to the right.</a:t>
            </a:r>
          </a:p>
          <a:p>
            <a:pPr marL="342900" indent="-342900">
              <a:lnSpc>
                <a:spcPct val="110000"/>
              </a:lnSpc>
              <a:buClr>
                <a:srgbClr val="FBAD41"/>
              </a:buClr>
              <a:buSzPct val="150000"/>
              <a:buFont typeface="Arial"/>
              <a:buChar char="•"/>
            </a:pPr>
            <a:endParaRPr lang="en-US" sz="2400" baseline="30000" dirty="0">
              <a:solidFill>
                <a:srgbClr val="747576"/>
              </a:solidFill>
            </a:endParaRPr>
          </a:p>
          <a:p>
            <a:pPr marL="285750" indent="-285750">
              <a:lnSpc>
                <a:spcPct val="110000"/>
              </a:lnSpc>
              <a:buClr>
                <a:srgbClr val="FBAD41"/>
              </a:buClr>
              <a:buSzPct val="150000"/>
              <a:buFont typeface="Arial"/>
              <a:buChar char="•"/>
            </a:pPr>
            <a:r>
              <a:rPr lang="en-US" sz="1600" dirty="0">
                <a:solidFill>
                  <a:srgbClr val="747576"/>
                </a:solidFill>
              </a:rPr>
              <a:t>When you click the button, a dialog box like to the one below will notify you that the signature was copied to your clipboard. Click okay and continue with the instructions.</a:t>
            </a:r>
            <a:endParaRPr lang="en-US" sz="2400" baseline="30000" dirty="0">
              <a:solidFill>
                <a:srgbClr val="747576"/>
              </a:solidFill>
            </a:endParaRPr>
          </a:p>
          <a:p>
            <a:pPr>
              <a:lnSpc>
                <a:spcPct val="110000"/>
              </a:lnSpc>
              <a:buClr>
                <a:srgbClr val="FF963C"/>
              </a:buClr>
              <a:buSzPct val="115000"/>
            </a:pPr>
            <a:endParaRPr lang="en-US" sz="2400" baseline="30000" dirty="0">
              <a:solidFill>
                <a:srgbClr val="747576"/>
              </a:solidFill>
            </a:endParaRPr>
          </a:p>
        </p:txBody>
      </p:sp>
      <p:pic>
        <p:nvPicPr>
          <p:cNvPr id="5" name="Picture 4" descr="image-saved-to-clipboard.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9173" y="4526877"/>
            <a:ext cx="4522287" cy="1410371"/>
          </a:xfrm>
          <a:prstGeom prst="rect">
            <a:avLst/>
          </a:prstGeom>
          <a:ln w="38100" cmpd="sng">
            <a:solidFill>
              <a:schemeClr val="tx1"/>
            </a:solidFill>
          </a:ln>
        </p:spPr>
      </p:pic>
      <p:pic>
        <p:nvPicPr>
          <p:cNvPr id="11" name="Picture 10" descr="Template-9.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89702" y="1313125"/>
            <a:ext cx="4451900" cy="3085731"/>
          </a:xfrm>
          <a:prstGeom prst="rect">
            <a:avLst/>
          </a:prstGeom>
          <a:ln w="38100" cmpd="sng">
            <a:solidFill>
              <a:schemeClr val="tx1"/>
            </a:solidFill>
          </a:ln>
        </p:spPr>
      </p:pic>
    </p:spTree>
    <p:extLst>
      <p:ext uri="{BB962C8B-B14F-4D97-AF65-F5344CB8AC3E}">
        <p14:creationId xmlns:p14="http://schemas.microsoft.com/office/powerpoint/2010/main" val="1316712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theme/theme1.xml><?xml version="1.0" encoding="utf-8"?>
<a:theme xmlns:a="http://schemas.openxmlformats.org/drawingml/2006/main" name="Office Theme">
  <a:themeElements>
    <a:clrScheme name="Custom 2">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662D91"/>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2419</TotalTime>
  <Words>3019</Words>
  <Application>Microsoft Macintosh PowerPoint</Application>
  <PresentationFormat>On-screen Show (4:3)</PresentationFormat>
  <Paragraphs>304</Paragraphs>
  <Slides>44</Slides>
  <Notes>9</Notes>
  <HiddenSlides>0</HiddenSlides>
  <MMClips>0</MMClips>
  <ScaleCrop>false</ScaleCrop>
  <HeadingPairs>
    <vt:vector size="4" baseType="variant">
      <vt:variant>
        <vt:lpstr>Theme</vt:lpstr>
      </vt:variant>
      <vt:variant>
        <vt:i4>1</vt:i4>
      </vt:variant>
      <vt:variant>
        <vt:lpstr>Slide Titles</vt:lpstr>
      </vt:variant>
      <vt:variant>
        <vt:i4>44</vt:i4>
      </vt:variant>
    </vt:vector>
  </HeadingPairs>
  <TitlesOfParts>
    <vt:vector size="45" baseType="lpstr">
      <vt:lpstr>Office Theme</vt:lpstr>
      <vt:lpstr>PowerPoint Presentation</vt:lpstr>
      <vt:lpstr>Table of Contents</vt:lpstr>
      <vt:lpstr>PowerPoint Presentation</vt:lpstr>
      <vt:lpstr>Email Signature Generator</vt:lpstr>
      <vt:lpstr>Email Signature Generator</vt:lpstr>
      <vt:lpstr>PowerPoint Presentation</vt:lpstr>
      <vt:lpstr>Installing Your Signature: Overview</vt:lpstr>
      <vt:lpstr>PowerPoint Presentation</vt:lpstr>
      <vt:lpstr>Installing On Microsoft Office 365</vt:lpstr>
      <vt:lpstr>Installing on Microsoft Office 365</vt:lpstr>
      <vt:lpstr>Installing on Microsoft Office 365</vt:lpstr>
      <vt:lpstr>Installing on Microsoft Office 365</vt:lpstr>
      <vt:lpstr>PowerPoint Presentation</vt:lpstr>
      <vt:lpstr>Installing On Microsoft Outlook</vt:lpstr>
      <vt:lpstr>Installing On Microsoft Outlook</vt:lpstr>
      <vt:lpstr>Installing On Microsoft Outlook</vt:lpstr>
      <vt:lpstr>Installing On Microsoft Outlook</vt:lpstr>
      <vt:lpstr>Installing On Microsoft Outlook</vt:lpstr>
      <vt:lpstr>Installing On Microsoft Outlook</vt:lpstr>
      <vt:lpstr>Installing On Microsoft Outlook</vt:lpstr>
      <vt:lpstr>Installing On Microsoft Outlook</vt:lpstr>
      <vt:lpstr>Installing On Microsoft Outlook</vt:lpstr>
      <vt:lpstr>Installing On Microsoft Outlook</vt:lpstr>
      <vt:lpstr>Installing On Microsoft Outlook</vt:lpstr>
      <vt:lpstr>Installing On Microsoft Outlook</vt:lpstr>
      <vt:lpstr>PowerPoint Presentation</vt:lpstr>
      <vt:lpstr>Installing On Mac Mail</vt:lpstr>
      <vt:lpstr>Installing On Mac Mail</vt:lpstr>
      <vt:lpstr>Installing On Mac Mail</vt:lpstr>
      <vt:lpstr>PowerPoint Presentation</vt:lpstr>
      <vt:lpstr>Installing On iOS Mail</vt:lpstr>
      <vt:lpstr>Installing On iOS Mail</vt:lpstr>
      <vt:lpstr>Installing On iOS Mail</vt:lpstr>
      <vt:lpstr>Installing On iOS Mail</vt:lpstr>
      <vt:lpstr>Installing On iOS Mail</vt:lpstr>
      <vt:lpstr>Installing On iOS Mail</vt:lpstr>
      <vt:lpstr>Installing On Gmail</vt:lpstr>
      <vt:lpstr>Installing On Gmail</vt:lpstr>
      <vt:lpstr>Installing On Gmail</vt:lpstr>
      <vt:lpstr>Installing On Gmail</vt:lpstr>
      <vt:lpstr>Installing On Gmail</vt:lpstr>
      <vt:lpstr>Installing On Gmail</vt:lpstr>
      <vt:lpstr>PowerPoint Presentation</vt:lpstr>
      <vt:lpstr>Installing On Android Mail Apps</vt:lpstr>
    </vt:vector>
  </TitlesOfParts>
  <Company>MDG</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Olsen Almeida</dc:creator>
  <cp:lastModifiedBy>Virginia Balabanova</cp:lastModifiedBy>
  <cp:revision>344</cp:revision>
  <dcterms:created xsi:type="dcterms:W3CDTF">2017-05-12T19:36:45Z</dcterms:created>
  <dcterms:modified xsi:type="dcterms:W3CDTF">2018-03-02T17:41:17Z</dcterms:modified>
</cp:coreProperties>
</file>